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C55E-FAD6-402B-8737-B582DFA8C34A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6BC8-4572-4EF6-9949-5798805FF2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C55E-FAD6-402B-8737-B582DFA8C34A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6BC8-4572-4EF6-9949-5798805FF2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C55E-FAD6-402B-8737-B582DFA8C34A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6BC8-4572-4EF6-9949-5798805FF2F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C55E-FAD6-402B-8737-B582DFA8C34A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6BC8-4572-4EF6-9949-5798805FF2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C55E-FAD6-402B-8737-B582DFA8C34A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6BC8-4572-4EF6-9949-5798805FF2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C55E-FAD6-402B-8737-B582DFA8C34A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6BC8-4572-4EF6-9949-5798805FF2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C55E-FAD6-402B-8737-B582DFA8C34A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6BC8-4572-4EF6-9949-5798805FF2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C55E-FAD6-402B-8737-B582DFA8C34A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6BC8-4572-4EF6-9949-5798805FF2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C55E-FAD6-402B-8737-B582DFA8C34A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6BC8-4572-4EF6-9949-5798805FF2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C55E-FAD6-402B-8737-B582DFA8C34A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6BC8-4572-4EF6-9949-5798805FF2F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C55E-FAD6-402B-8737-B582DFA8C34A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6BC8-4572-4EF6-9949-5798805FF2F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738C55E-FAD6-402B-8737-B582DFA8C34A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A126BC8-4572-4EF6-9949-5798805FF2F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Човек има више од 600 мишића у телу</a:t>
            </a:r>
            <a:endParaRPr lang="en-US" smtClean="0"/>
          </a:p>
          <a:p>
            <a:r>
              <a:rPr lang="sr-Cyrl-RS" smtClean="0"/>
              <a:t>Сви мишићи у телу чине мускукулатуру</a:t>
            </a:r>
            <a:endParaRPr lang="en-US" smtClean="0"/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Мишићни систем човека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3717032"/>
            <a:ext cx="2664296" cy="293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11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</a:t>
            </a:r>
            <a:r>
              <a:rPr lang="sr-Cyrl-RS" smtClean="0"/>
              <a:t>ишићи</a:t>
            </a:r>
            <a:r>
              <a:rPr lang="en-US" smtClean="0"/>
              <a:t> </a:t>
            </a:r>
            <a:r>
              <a:rPr lang="sr-Cyrl-RS" smtClean="0"/>
              <a:t>служе</a:t>
            </a:r>
            <a:r>
              <a:rPr lang="en-US" smtClean="0"/>
              <a:t> </a:t>
            </a:r>
            <a:r>
              <a:rPr lang="sr-Cyrl-RS" smtClean="0"/>
              <a:t>з</a:t>
            </a:r>
            <a:r>
              <a:rPr lang="en-US" smtClean="0"/>
              <a:t>a </a:t>
            </a:r>
            <a:r>
              <a:rPr lang="sr-Cyrl-RS" smtClean="0"/>
              <a:t>пократње</a:t>
            </a:r>
            <a:r>
              <a:rPr lang="en-US" smtClean="0"/>
              <a:t> </a:t>
            </a:r>
            <a:r>
              <a:rPr lang="sr-Cyrl-RS" smtClean="0"/>
              <a:t>тела</a:t>
            </a:r>
            <a:r>
              <a:rPr lang="en-US" smtClean="0"/>
              <a:t> (</a:t>
            </a:r>
            <a:r>
              <a:rPr lang="sr-Cyrl-RS" smtClean="0"/>
              <a:t>заједно</a:t>
            </a:r>
            <a:r>
              <a:rPr lang="en-US" smtClean="0"/>
              <a:t> </a:t>
            </a:r>
            <a:r>
              <a:rPr lang="sr-Cyrl-RS" smtClean="0"/>
              <a:t>ц</a:t>
            </a:r>
            <a:r>
              <a:rPr lang="en-US" smtClean="0"/>
              <a:t>a </a:t>
            </a:r>
            <a:r>
              <a:rPr lang="sr-Cyrl-RS" smtClean="0"/>
              <a:t>костима</a:t>
            </a:r>
            <a:r>
              <a:rPr lang="en-US" smtClean="0"/>
              <a:t>)</a:t>
            </a:r>
          </a:p>
          <a:p>
            <a:r>
              <a:rPr lang="sr-Cyrl-RS" smtClean="0"/>
              <a:t>Омогућавају</a:t>
            </a:r>
            <a:r>
              <a:rPr lang="en-US" smtClean="0"/>
              <a:t> </a:t>
            </a:r>
            <a:r>
              <a:rPr lang="sr-Cyrl-RS" smtClean="0"/>
              <a:t>функцију</a:t>
            </a:r>
            <a:r>
              <a:rPr lang="en-US" smtClean="0"/>
              <a:t> </a:t>
            </a:r>
            <a:r>
              <a:rPr lang="sr-Cyrl-RS" smtClean="0"/>
              <a:t>унутрашњих</a:t>
            </a:r>
            <a:r>
              <a:rPr lang="en-US" smtClean="0"/>
              <a:t> </a:t>
            </a:r>
            <a:r>
              <a:rPr lang="sr-Cyrl-RS" smtClean="0"/>
              <a:t>органа</a:t>
            </a:r>
          </a:p>
          <a:p>
            <a:r>
              <a:rPr lang="sr-Cyrl-RS" smtClean="0"/>
              <a:t>Мишићи су изграђени из мишићних ћелија које садрже миофибриле који омогућавају грчење и опуштање</a:t>
            </a:r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Улога и грађа мишића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2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Попречно пругасти мишичи</a:t>
            </a:r>
          </a:p>
          <a:p>
            <a:r>
              <a:rPr lang="sr-Cyrl-RS" smtClean="0"/>
              <a:t>-омогућавају кретање</a:t>
            </a:r>
          </a:p>
          <a:p>
            <a:r>
              <a:rPr lang="sr-Cyrl-RS" smtClean="0"/>
              <a:t>-везане за скелет са сполјанје стране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mtClean="0"/>
              <a:t>Врсте мишића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207862"/>
            <a:ext cx="3744416" cy="2177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6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Глатки мишићи</a:t>
            </a:r>
          </a:p>
          <a:p>
            <a:r>
              <a:rPr lang="sr-Cyrl-RS" smtClean="0"/>
              <a:t>-граде зид унутрашњих органа</a:t>
            </a:r>
          </a:p>
          <a:p>
            <a:r>
              <a:rPr lang="sr-Cyrl-RS" smtClean="0"/>
              <a:t>-омогућабају функционисање органа (срце, желудац, црева, мокраћна бешика)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Врсте мишића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498042"/>
            <a:ext cx="3456384" cy="212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84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Срчани мишић</a:t>
            </a:r>
          </a:p>
          <a:p>
            <a:r>
              <a:rPr lang="sr-Cyrl-RS" smtClean="0"/>
              <a:t>Гради срце и омогућава пумпање крви тј. Циркулацијукрви кроз организам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Врсте мишића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77072"/>
            <a:ext cx="3096344" cy="232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0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Еластичност</a:t>
            </a:r>
          </a:p>
          <a:p>
            <a:r>
              <a:rPr lang="sr-Cyrl-RS" smtClean="0"/>
              <a:t>Надражљивост</a:t>
            </a:r>
          </a:p>
          <a:p>
            <a:r>
              <a:rPr lang="sr-Cyrl-RS" smtClean="0"/>
              <a:t>Контрактилност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Физиолошке особине мишића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</TotalTime>
  <Words>111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Мишићни систем човека</vt:lpstr>
      <vt:lpstr>Улога и грађа мишића</vt:lpstr>
      <vt:lpstr>Врсте мишића</vt:lpstr>
      <vt:lpstr>Врсте мишића</vt:lpstr>
      <vt:lpstr>Врсте мишића</vt:lpstr>
      <vt:lpstr>Физиолошке особине мишића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Misicni sistem coveka</dc:title>
  <dc:creator>ucenik1</dc:creator>
  <cp:lastModifiedBy>ucenik1</cp:lastModifiedBy>
  <cp:revision>3</cp:revision>
  <dcterms:created xsi:type="dcterms:W3CDTF">2018-11-22T11:09:03Z</dcterms:created>
  <dcterms:modified xsi:type="dcterms:W3CDTF">2018-11-22T11:35:41Z</dcterms:modified>
</cp:coreProperties>
</file>