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29527-3590-4877-AA44-1E3FB202944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45A20F0-06E9-49F0-8FB1-5D60FB343B1A}">
      <dgm:prSet phldrT="[Text]"/>
      <dgm:spPr/>
      <dgm:t>
        <a:bodyPr/>
        <a:lstStyle/>
        <a:p>
          <a:r>
            <a:rPr lang="sr-Cyrl-RS" smtClean="0"/>
            <a:t>1499</a:t>
          </a:r>
          <a:br>
            <a:rPr lang="sr-Cyrl-RS" smtClean="0"/>
          </a:br>
          <a:r>
            <a:rPr lang="sr-Cyrl-RS" smtClean="0"/>
            <a:t>Пада </a:t>
          </a:r>
          <a:r>
            <a:rPr lang="sr-Cyrl-RS" dirty="0" smtClean="0"/>
            <a:t>под османску власт</a:t>
          </a:r>
          <a:endParaRPr lang="en-US" dirty="0"/>
        </a:p>
      </dgm:t>
    </dgm:pt>
    <dgm:pt modelId="{DB3787C5-C7DC-43E9-8E79-968FE5F77180}" type="parTrans" cxnId="{F818DB3E-0C0B-4405-B2BF-794F2F7C6562}">
      <dgm:prSet/>
      <dgm:spPr/>
      <dgm:t>
        <a:bodyPr/>
        <a:lstStyle/>
        <a:p>
          <a:endParaRPr lang="en-US"/>
        </a:p>
      </dgm:t>
    </dgm:pt>
    <dgm:pt modelId="{82FC358F-C445-4407-B0AF-1DA80B7CF574}" type="sibTrans" cxnId="{F818DB3E-0C0B-4405-B2BF-794F2F7C6562}">
      <dgm:prSet/>
      <dgm:spPr/>
      <dgm:t>
        <a:bodyPr/>
        <a:lstStyle/>
        <a:p>
          <a:endParaRPr lang="en-US"/>
        </a:p>
      </dgm:t>
    </dgm:pt>
    <dgm:pt modelId="{888D80C2-EE8D-440F-8396-2DCA0B69761F}">
      <dgm:prSet phldrT="[Text]"/>
      <dgm:spPr/>
      <dgm:t>
        <a:bodyPr/>
        <a:lstStyle/>
        <a:p>
          <a:r>
            <a:rPr lang="sr-Latn-RS" dirty="0" smtClean="0"/>
            <a:t>XIII </a:t>
          </a:r>
          <a:r>
            <a:rPr lang="sr-Cyrl-RS" dirty="0" smtClean="0"/>
            <a:t>век Цетињска митрополија</a:t>
          </a:r>
        </a:p>
        <a:p>
          <a:r>
            <a:rPr lang="sr-Cyrl-RS" dirty="0" smtClean="0"/>
            <a:t>Владичанство</a:t>
          </a:r>
          <a:endParaRPr lang="en-US" dirty="0"/>
        </a:p>
      </dgm:t>
    </dgm:pt>
    <dgm:pt modelId="{BF746399-5081-48A3-8C25-178C5D72CA5D}" type="parTrans" cxnId="{78A6F592-42ED-42E7-AE31-AD254F5C9691}">
      <dgm:prSet/>
      <dgm:spPr/>
      <dgm:t>
        <a:bodyPr/>
        <a:lstStyle/>
        <a:p>
          <a:endParaRPr lang="en-US"/>
        </a:p>
      </dgm:t>
    </dgm:pt>
    <dgm:pt modelId="{4C13B48C-1EB7-41D3-B84C-6FBF1F5197E2}" type="sibTrans" cxnId="{78A6F592-42ED-42E7-AE31-AD254F5C9691}">
      <dgm:prSet/>
      <dgm:spPr/>
      <dgm:t>
        <a:bodyPr/>
        <a:lstStyle/>
        <a:p>
          <a:endParaRPr lang="en-US"/>
        </a:p>
      </dgm:t>
    </dgm:pt>
    <dgm:pt modelId="{82709175-F4DA-4AD2-889F-D77E5391513D}">
      <dgm:prSet phldrT="[Text]"/>
      <dgm:spPr/>
      <dgm:t>
        <a:bodyPr/>
        <a:lstStyle/>
        <a:p>
          <a:r>
            <a:rPr lang="sr-Latn-RS" dirty="0" smtClean="0"/>
            <a:t>1878.</a:t>
          </a:r>
          <a:r>
            <a:rPr lang="sr-Cyrl-RS" dirty="0" smtClean="0"/>
            <a:t> 13. јул</a:t>
          </a:r>
          <a:br>
            <a:rPr lang="sr-Cyrl-RS" dirty="0" smtClean="0"/>
          </a:br>
          <a:r>
            <a:rPr lang="sr-Latn-RS" dirty="0" smtClean="0"/>
            <a:t> </a:t>
          </a:r>
          <a:r>
            <a:rPr lang="sr-Cyrl-RS" dirty="0" smtClean="0"/>
            <a:t>Берлински конгрес, Независност Црне Горе</a:t>
          </a:r>
          <a:endParaRPr lang="en-US" dirty="0"/>
        </a:p>
      </dgm:t>
    </dgm:pt>
    <dgm:pt modelId="{33063D4C-322D-4D87-89FA-9DEA7ED3FB2C}" type="parTrans" cxnId="{E7ADBAB5-23F4-4C83-9A0B-E75A50D45C3A}">
      <dgm:prSet/>
      <dgm:spPr/>
      <dgm:t>
        <a:bodyPr/>
        <a:lstStyle/>
        <a:p>
          <a:endParaRPr lang="en-US"/>
        </a:p>
      </dgm:t>
    </dgm:pt>
    <dgm:pt modelId="{9AF01552-7D83-4256-8D38-0CAFF51A9361}" type="sibTrans" cxnId="{E7ADBAB5-23F4-4C83-9A0B-E75A50D45C3A}">
      <dgm:prSet/>
      <dgm:spPr/>
      <dgm:t>
        <a:bodyPr/>
        <a:lstStyle/>
        <a:p>
          <a:endParaRPr lang="en-US"/>
        </a:p>
      </dgm:t>
    </dgm:pt>
    <dgm:pt modelId="{BBACD64D-F5FF-4948-96D6-3BF415D854DA}">
      <dgm:prSet phldrT="[Text]"/>
      <dgm:spPr/>
      <dgm:t>
        <a:bodyPr/>
        <a:lstStyle/>
        <a:p>
          <a:r>
            <a:rPr lang="sr-Cyrl-RS" dirty="0" smtClean="0"/>
            <a:t>1697 - 1735 Данило Петровић Његош,  владика</a:t>
          </a:r>
          <a:endParaRPr lang="en-US" dirty="0"/>
        </a:p>
      </dgm:t>
    </dgm:pt>
    <dgm:pt modelId="{E0F152CE-6ABF-4708-BCD1-718FCB6240F2}" type="parTrans" cxnId="{D9F6D0ED-5712-4CD6-8773-E3214C3CF92D}">
      <dgm:prSet/>
      <dgm:spPr/>
      <dgm:t>
        <a:bodyPr/>
        <a:lstStyle/>
        <a:p>
          <a:endParaRPr lang="en-US"/>
        </a:p>
      </dgm:t>
    </dgm:pt>
    <dgm:pt modelId="{F9AA6E42-3D8E-4EA8-B519-A0BB78590C0F}" type="sibTrans" cxnId="{D9F6D0ED-5712-4CD6-8773-E3214C3CF92D}">
      <dgm:prSet/>
      <dgm:spPr/>
      <dgm:t>
        <a:bodyPr/>
        <a:lstStyle/>
        <a:p>
          <a:endParaRPr lang="en-US"/>
        </a:p>
      </dgm:t>
    </dgm:pt>
    <dgm:pt modelId="{19C57257-B38F-459C-B844-52C561BFBE90}">
      <dgm:prSet phldrT="[Text]"/>
      <dgm:spPr/>
      <dgm:t>
        <a:bodyPr/>
        <a:lstStyle/>
        <a:p>
          <a:r>
            <a:rPr lang="sr-Cyrl-RS" dirty="0" smtClean="0"/>
            <a:t>1784 - 1830 Петар </a:t>
          </a:r>
          <a:r>
            <a:rPr lang="sr-Latn-RS" dirty="0" smtClean="0"/>
            <a:t>I </a:t>
          </a:r>
          <a:r>
            <a:rPr lang="sr-Cyrl-RS" dirty="0" smtClean="0"/>
            <a:t>Петровић Његош, владика </a:t>
          </a:r>
          <a:endParaRPr lang="en-US" dirty="0"/>
        </a:p>
      </dgm:t>
    </dgm:pt>
    <dgm:pt modelId="{43ED8CF0-7C11-409B-8C42-6DC8E5A63729}" type="parTrans" cxnId="{96A760BB-4FD1-414E-BB3D-3710F7CC71B2}">
      <dgm:prSet/>
      <dgm:spPr/>
      <dgm:t>
        <a:bodyPr/>
        <a:lstStyle/>
        <a:p>
          <a:endParaRPr lang="en-US"/>
        </a:p>
      </dgm:t>
    </dgm:pt>
    <dgm:pt modelId="{BCBF7E98-C1D1-4B32-BE19-92275AC76107}" type="sibTrans" cxnId="{96A760BB-4FD1-414E-BB3D-3710F7CC71B2}">
      <dgm:prSet/>
      <dgm:spPr/>
      <dgm:t>
        <a:bodyPr/>
        <a:lstStyle/>
        <a:p>
          <a:endParaRPr lang="en-US"/>
        </a:p>
      </dgm:t>
    </dgm:pt>
    <dgm:pt modelId="{9BFE0309-AA15-4112-A388-888E6393277D}">
      <dgm:prSet phldrT="[Text]"/>
      <dgm:spPr/>
      <dgm:t>
        <a:bodyPr/>
        <a:lstStyle/>
        <a:p>
          <a:r>
            <a:rPr lang="sr-Cyrl-RS" dirty="0" smtClean="0"/>
            <a:t>1830 - 1851 Петар </a:t>
          </a:r>
          <a:r>
            <a:rPr lang="sr-Latn-RS" dirty="0" smtClean="0"/>
            <a:t>II</a:t>
          </a:r>
          <a:r>
            <a:rPr lang="sr-Cyrl-RS" dirty="0" smtClean="0"/>
            <a:t> Петровић Његош, владика</a:t>
          </a:r>
          <a:endParaRPr lang="en-US" dirty="0"/>
        </a:p>
      </dgm:t>
    </dgm:pt>
    <dgm:pt modelId="{F764C5FA-1A82-4670-9B72-EF2BDD7BB5DF}" type="parTrans" cxnId="{39E8EFF3-762C-4320-B1F1-55F201CD079F}">
      <dgm:prSet/>
      <dgm:spPr/>
      <dgm:t>
        <a:bodyPr/>
        <a:lstStyle/>
        <a:p>
          <a:endParaRPr lang="en-US"/>
        </a:p>
      </dgm:t>
    </dgm:pt>
    <dgm:pt modelId="{A716E66A-2F35-4128-9159-F33831B9185E}" type="sibTrans" cxnId="{39E8EFF3-762C-4320-B1F1-55F201CD079F}">
      <dgm:prSet/>
      <dgm:spPr/>
      <dgm:t>
        <a:bodyPr/>
        <a:lstStyle/>
        <a:p>
          <a:endParaRPr lang="en-US"/>
        </a:p>
      </dgm:t>
    </dgm:pt>
    <dgm:pt modelId="{6FD42BF2-6B0C-46D0-9248-9C836C4B7DDD}">
      <dgm:prSet phldrT="[Text]"/>
      <dgm:spPr/>
      <dgm:t>
        <a:bodyPr/>
        <a:lstStyle/>
        <a:p>
          <a:r>
            <a:rPr lang="sr-Cyrl-RS" dirty="0" smtClean="0"/>
            <a:t>1851 - 1860 Данило Петровић, кнез</a:t>
          </a:r>
          <a:endParaRPr lang="en-US" dirty="0"/>
        </a:p>
      </dgm:t>
    </dgm:pt>
    <dgm:pt modelId="{665061C5-0245-4479-8A4B-C39900778496}" type="parTrans" cxnId="{668ACBF6-5B3E-4687-AAAB-0838A555970E}">
      <dgm:prSet/>
      <dgm:spPr/>
      <dgm:t>
        <a:bodyPr/>
        <a:lstStyle/>
        <a:p>
          <a:endParaRPr lang="en-US"/>
        </a:p>
      </dgm:t>
    </dgm:pt>
    <dgm:pt modelId="{346CBAC3-0A0E-497B-8CF8-4A0DE3B39DC9}" type="sibTrans" cxnId="{668ACBF6-5B3E-4687-AAAB-0838A555970E}">
      <dgm:prSet/>
      <dgm:spPr/>
      <dgm:t>
        <a:bodyPr/>
        <a:lstStyle/>
        <a:p>
          <a:endParaRPr lang="en-US"/>
        </a:p>
      </dgm:t>
    </dgm:pt>
    <dgm:pt modelId="{17A0110D-62EC-4726-BD73-0B427D34EDEE}">
      <dgm:prSet phldrT="[Text]"/>
      <dgm:spPr/>
      <dgm:t>
        <a:bodyPr/>
        <a:lstStyle/>
        <a:p>
          <a:r>
            <a:rPr lang="sr-Cyrl-RS" dirty="0" smtClean="0"/>
            <a:t>1860 – 1918 Никола </a:t>
          </a:r>
          <a:r>
            <a:rPr lang="sr-Latn-RS" dirty="0" smtClean="0"/>
            <a:t>I </a:t>
          </a:r>
          <a:r>
            <a:rPr lang="sr-Cyrl-RS" dirty="0" smtClean="0"/>
            <a:t>Петровић, кнез</a:t>
          </a:r>
          <a:endParaRPr lang="en-US" dirty="0"/>
        </a:p>
      </dgm:t>
    </dgm:pt>
    <dgm:pt modelId="{294B6380-B88B-46F3-9448-EAA54F8B007D}" type="parTrans" cxnId="{D13B58A2-B138-4E76-9020-923FC38A1CFB}">
      <dgm:prSet/>
      <dgm:spPr/>
      <dgm:t>
        <a:bodyPr/>
        <a:lstStyle/>
        <a:p>
          <a:endParaRPr lang="en-US"/>
        </a:p>
      </dgm:t>
    </dgm:pt>
    <dgm:pt modelId="{B7A9E35B-08BC-4D83-A632-8C5D89E4F060}" type="sibTrans" cxnId="{D13B58A2-B138-4E76-9020-923FC38A1CFB}">
      <dgm:prSet/>
      <dgm:spPr/>
      <dgm:t>
        <a:bodyPr/>
        <a:lstStyle/>
        <a:p>
          <a:endParaRPr lang="en-US"/>
        </a:p>
      </dgm:t>
    </dgm:pt>
    <dgm:pt modelId="{E9BF2FF1-871C-4B61-BD46-B4DA6D6EA001}" type="pres">
      <dgm:prSet presAssocID="{CB429527-3590-4877-AA44-1E3FB202944B}" presName="Name0" presStyleCnt="0">
        <dgm:presLayoutVars>
          <dgm:dir/>
          <dgm:resizeHandles val="exact"/>
        </dgm:presLayoutVars>
      </dgm:prSet>
      <dgm:spPr/>
    </dgm:pt>
    <dgm:pt modelId="{EDEDE03E-3C0E-47E2-93A8-B0164470F6E2}" type="pres">
      <dgm:prSet presAssocID="{CB429527-3590-4877-AA44-1E3FB202944B}" presName="arrow" presStyleLbl="bgShp" presStyleIdx="0" presStyleCnt="1"/>
      <dgm:spPr/>
    </dgm:pt>
    <dgm:pt modelId="{6CC85F28-F373-401B-87F8-E72D2E539C80}" type="pres">
      <dgm:prSet presAssocID="{CB429527-3590-4877-AA44-1E3FB202944B}" presName="points" presStyleCnt="0"/>
      <dgm:spPr/>
    </dgm:pt>
    <dgm:pt modelId="{C897A02C-DAF9-4739-BAE1-E8BD4816123E}" type="pres">
      <dgm:prSet presAssocID="{B45A20F0-06E9-49F0-8FB1-5D60FB343B1A}" presName="compositeA" presStyleCnt="0"/>
      <dgm:spPr/>
    </dgm:pt>
    <dgm:pt modelId="{922E39F4-FDBE-4230-B981-AAB1B6D1B0E0}" type="pres">
      <dgm:prSet presAssocID="{B45A20F0-06E9-49F0-8FB1-5D60FB343B1A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FE5B7-A1EE-4127-BA6E-F887A4025888}" type="pres">
      <dgm:prSet presAssocID="{B45A20F0-06E9-49F0-8FB1-5D60FB343B1A}" presName="circleA" presStyleLbl="node1" presStyleIdx="0" presStyleCnt="8"/>
      <dgm:spPr/>
    </dgm:pt>
    <dgm:pt modelId="{66C839EC-FA55-430D-839F-E8FBFC20A161}" type="pres">
      <dgm:prSet presAssocID="{B45A20F0-06E9-49F0-8FB1-5D60FB343B1A}" presName="spaceA" presStyleCnt="0"/>
      <dgm:spPr/>
    </dgm:pt>
    <dgm:pt modelId="{7E7191CA-9490-4FE2-9C20-16DA039DC480}" type="pres">
      <dgm:prSet presAssocID="{82FC358F-C445-4407-B0AF-1DA80B7CF574}" presName="space" presStyleCnt="0"/>
      <dgm:spPr/>
    </dgm:pt>
    <dgm:pt modelId="{829C2154-B1C7-41C7-B8A0-FBF6AD7EED00}" type="pres">
      <dgm:prSet presAssocID="{888D80C2-EE8D-440F-8396-2DCA0B69761F}" presName="compositeB" presStyleCnt="0"/>
      <dgm:spPr/>
    </dgm:pt>
    <dgm:pt modelId="{EFDCC679-D606-4C5B-B90B-B48EDA576838}" type="pres">
      <dgm:prSet presAssocID="{888D80C2-EE8D-440F-8396-2DCA0B69761F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BA4AA-742B-4217-A6DF-616C9D2A84E1}" type="pres">
      <dgm:prSet presAssocID="{888D80C2-EE8D-440F-8396-2DCA0B69761F}" presName="circleB" presStyleLbl="node1" presStyleIdx="1" presStyleCnt="8"/>
      <dgm:spPr/>
    </dgm:pt>
    <dgm:pt modelId="{9F2BF65F-BED9-4C2E-8D84-23C0522209E2}" type="pres">
      <dgm:prSet presAssocID="{888D80C2-EE8D-440F-8396-2DCA0B69761F}" presName="spaceB" presStyleCnt="0"/>
      <dgm:spPr/>
    </dgm:pt>
    <dgm:pt modelId="{3FAC90A2-09C3-4179-AEE8-E884503CB42E}" type="pres">
      <dgm:prSet presAssocID="{4C13B48C-1EB7-41D3-B84C-6FBF1F5197E2}" presName="space" presStyleCnt="0"/>
      <dgm:spPr/>
    </dgm:pt>
    <dgm:pt modelId="{CEFBE231-C2D4-4AE5-9E99-4164D77291D9}" type="pres">
      <dgm:prSet presAssocID="{BBACD64D-F5FF-4948-96D6-3BF415D854DA}" presName="compositeA" presStyleCnt="0"/>
      <dgm:spPr/>
    </dgm:pt>
    <dgm:pt modelId="{D1982702-307C-4FB1-A68A-10C20D95DAE4}" type="pres">
      <dgm:prSet presAssocID="{BBACD64D-F5FF-4948-96D6-3BF415D854DA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5681A-BDC6-44F3-94E9-B4C660C79BDA}" type="pres">
      <dgm:prSet presAssocID="{BBACD64D-F5FF-4948-96D6-3BF415D854DA}" presName="circleA" presStyleLbl="node1" presStyleIdx="2" presStyleCnt="8"/>
      <dgm:spPr/>
    </dgm:pt>
    <dgm:pt modelId="{3B127173-66C0-4681-9696-8A69CFC963CD}" type="pres">
      <dgm:prSet presAssocID="{BBACD64D-F5FF-4948-96D6-3BF415D854DA}" presName="spaceA" presStyleCnt="0"/>
      <dgm:spPr/>
    </dgm:pt>
    <dgm:pt modelId="{B4D795CA-E8AB-45EA-9C21-59F7ACE61A88}" type="pres">
      <dgm:prSet presAssocID="{F9AA6E42-3D8E-4EA8-B519-A0BB78590C0F}" presName="space" presStyleCnt="0"/>
      <dgm:spPr/>
    </dgm:pt>
    <dgm:pt modelId="{4D0356AB-1778-4C8E-81D1-29B6196192CC}" type="pres">
      <dgm:prSet presAssocID="{19C57257-B38F-459C-B844-52C561BFBE90}" presName="compositeB" presStyleCnt="0"/>
      <dgm:spPr/>
    </dgm:pt>
    <dgm:pt modelId="{73E60642-0CDA-4E2D-960A-B54C8FB0747C}" type="pres">
      <dgm:prSet presAssocID="{19C57257-B38F-459C-B844-52C561BFBE90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827EE-950A-4AC8-A2A4-B21A7FC9678B}" type="pres">
      <dgm:prSet presAssocID="{19C57257-B38F-459C-B844-52C561BFBE90}" presName="circleB" presStyleLbl="node1" presStyleIdx="3" presStyleCnt="8"/>
      <dgm:spPr/>
    </dgm:pt>
    <dgm:pt modelId="{B44DA20B-0FC6-4684-9CBC-403AAC59DD6E}" type="pres">
      <dgm:prSet presAssocID="{19C57257-B38F-459C-B844-52C561BFBE90}" presName="spaceB" presStyleCnt="0"/>
      <dgm:spPr/>
    </dgm:pt>
    <dgm:pt modelId="{81EA465F-152D-4CD8-80CF-BFE5BE4F70D9}" type="pres">
      <dgm:prSet presAssocID="{BCBF7E98-C1D1-4B32-BE19-92275AC76107}" presName="space" presStyleCnt="0"/>
      <dgm:spPr/>
    </dgm:pt>
    <dgm:pt modelId="{91F7B1A6-E943-41E0-9D16-2C8D8AA7F328}" type="pres">
      <dgm:prSet presAssocID="{9BFE0309-AA15-4112-A388-888E6393277D}" presName="compositeA" presStyleCnt="0"/>
      <dgm:spPr/>
    </dgm:pt>
    <dgm:pt modelId="{CC8A223B-795A-4B7E-A747-6EDEC1A5C004}" type="pres">
      <dgm:prSet presAssocID="{9BFE0309-AA15-4112-A388-888E6393277D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723A3-1C52-49BE-8AC3-43EFC3391D7F}" type="pres">
      <dgm:prSet presAssocID="{9BFE0309-AA15-4112-A388-888E6393277D}" presName="circleA" presStyleLbl="node1" presStyleIdx="4" presStyleCnt="8"/>
      <dgm:spPr/>
    </dgm:pt>
    <dgm:pt modelId="{28DBAC98-CCCB-42A3-9773-BA52920653AD}" type="pres">
      <dgm:prSet presAssocID="{9BFE0309-AA15-4112-A388-888E6393277D}" presName="spaceA" presStyleCnt="0"/>
      <dgm:spPr/>
    </dgm:pt>
    <dgm:pt modelId="{2F01520F-B868-4106-AFDF-72DBEBF3ADEC}" type="pres">
      <dgm:prSet presAssocID="{A716E66A-2F35-4128-9159-F33831B9185E}" presName="space" presStyleCnt="0"/>
      <dgm:spPr/>
    </dgm:pt>
    <dgm:pt modelId="{BFFF2221-0B13-43DE-A884-4448D8A4393C}" type="pres">
      <dgm:prSet presAssocID="{6FD42BF2-6B0C-46D0-9248-9C836C4B7DDD}" presName="compositeB" presStyleCnt="0"/>
      <dgm:spPr/>
    </dgm:pt>
    <dgm:pt modelId="{C5B1EBB9-F9CC-4D82-83FE-B5B30B0F6F0F}" type="pres">
      <dgm:prSet presAssocID="{6FD42BF2-6B0C-46D0-9248-9C836C4B7DDD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B199D-5CA0-4351-93B6-E854C3EDE573}" type="pres">
      <dgm:prSet presAssocID="{6FD42BF2-6B0C-46D0-9248-9C836C4B7DDD}" presName="circleB" presStyleLbl="node1" presStyleIdx="5" presStyleCnt="8"/>
      <dgm:spPr/>
    </dgm:pt>
    <dgm:pt modelId="{DB4D5027-FE36-4B58-BFC2-46BC713FE0DF}" type="pres">
      <dgm:prSet presAssocID="{6FD42BF2-6B0C-46D0-9248-9C836C4B7DDD}" presName="spaceB" presStyleCnt="0"/>
      <dgm:spPr/>
    </dgm:pt>
    <dgm:pt modelId="{CEF26B1E-823B-465B-A0F4-B83D110D2CB5}" type="pres">
      <dgm:prSet presAssocID="{346CBAC3-0A0E-497B-8CF8-4A0DE3B39DC9}" presName="space" presStyleCnt="0"/>
      <dgm:spPr/>
    </dgm:pt>
    <dgm:pt modelId="{0430D7C8-94EA-4F68-BCB2-37AAF7311FC0}" type="pres">
      <dgm:prSet presAssocID="{17A0110D-62EC-4726-BD73-0B427D34EDEE}" presName="compositeA" presStyleCnt="0"/>
      <dgm:spPr/>
    </dgm:pt>
    <dgm:pt modelId="{70339E37-9978-4B23-A4FE-4862ADCBF836}" type="pres">
      <dgm:prSet presAssocID="{17A0110D-62EC-4726-BD73-0B427D34EDEE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11E5D-D81E-47FE-9DE0-714365E4FCA4}" type="pres">
      <dgm:prSet presAssocID="{17A0110D-62EC-4726-BD73-0B427D34EDEE}" presName="circleA" presStyleLbl="node1" presStyleIdx="6" presStyleCnt="8"/>
      <dgm:spPr/>
    </dgm:pt>
    <dgm:pt modelId="{45A71378-9769-4A55-BC2E-F8C92EA83DAE}" type="pres">
      <dgm:prSet presAssocID="{17A0110D-62EC-4726-BD73-0B427D34EDEE}" presName="spaceA" presStyleCnt="0"/>
      <dgm:spPr/>
    </dgm:pt>
    <dgm:pt modelId="{E58F1543-4B10-44D1-B1C1-5F7CB1C2029C}" type="pres">
      <dgm:prSet presAssocID="{B7A9E35B-08BC-4D83-A632-8C5D89E4F060}" presName="space" presStyleCnt="0"/>
      <dgm:spPr/>
    </dgm:pt>
    <dgm:pt modelId="{4EE8FDA7-9585-4F40-BE1B-192143FFDB2E}" type="pres">
      <dgm:prSet presAssocID="{82709175-F4DA-4AD2-889F-D77E5391513D}" presName="compositeB" presStyleCnt="0"/>
      <dgm:spPr/>
    </dgm:pt>
    <dgm:pt modelId="{FEB1CD74-1F7C-43D9-B67D-F3068DE303C0}" type="pres">
      <dgm:prSet presAssocID="{82709175-F4DA-4AD2-889F-D77E5391513D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E088D-BA9C-400F-B866-5C60E2BF1404}" type="pres">
      <dgm:prSet presAssocID="{82709175-F4DA-4AD2-889F-D77E5391513D}" presName="circleB" presStyleLbl="node1" presStyleIdx="7" presStyleCnt="8"/>
      <dgm:spPr/>
    </dgm:pt>
    <dgm:pt modelId="{9C5EC783-8A3E-4543-8066-C334892E0462}" type="pres">
      <dgm:prSet presAssocID="{82709175-F4DA-4AD2-889F-D77E5391513D}" presName="spaceB" presStyleCnt="0"/>
      <dgm:spPr/>
    </dgm:pt>
  </dgm:ptLst>
  <dgm:cxnLst>
    <dgm:cxn modelId="{5B9B59A2-FCDE-42C8-ACD4-F8BB10BDEBF1}" type="presOf" srcId="{17A0110D-62EC-4726-BD73-0B427D34EDEE}" destId="{70339E37-9978-4B23-A4FE-4862ADCBF836}" srcOrd="0" destOrd="0" presId="urn:microsoft.com/office/officeart/2005/8/layout/hProcess11"/>
    <dgm:cxn modelId="{F818DB3E-0C0B-4405-B2BF-794F2F7C6562}" srcId="{CB429527-3590-4877-AA44-1E3FB202944B}" destId="{B45A20F0-06E9-49F0-8FB1-5D60FB343B1A}" srcOrd="0" destOrd="0" parTransId="{DB3787C5-C7DC-43E9-8E79-968FE5F77180}" sibTransId="{82FC358F-C445-4407-B0AF-1DA80B7CF574}"/>
    <dgm:cxn modelId="{B54F9887-3DF0-4DA5-9D37-82F8243BCBEC}" type="presOf" srcId="{6FD42BF2-6B0C-46D0-9248-9C836C4B7DDD}" destId="{C5B1EBB9-F9CC-4D82-83FE-B5B30B0F6F0F}" srcOrd="0" destOrd="0" presId="urn:microsoft.com/office/officeart/2005/8/layout/hProcess11"/>
    <dgm:cxn modelId="{2A8B384D-1D49-4911-B80F-ED37F8CCDBC8}" type="presOf" srcId="{19C57257-B38F-459C-B844-52C561BFBE90}" destId="{73E60642-0CDA-4E2D-960A-B54C8FB0747C}" srcOrd="0" destOrd="0" presId="urn:microsoft.com/office/officeart/2005/8/layout/hProcess11"/>
    <dgm:cxn modelId="{E7ADBAB5-23F4-4C83-9A0B-E75A50D45C3A}" srcId="{CB429527-3590-4877-AA44-1E3FB202944B}" destId="{82709175-F4DA-4AD2-889F-D77E5391513D}" srcOrd="7" destOrd="0" parTransId="{33063D4C-322D-4D87-89FA-9DEA7ED3FB2C}" sibTransId="{9AF01552-7D83-4256-8D38-0CAFF51A9361}"/>
    <dgm:cxn modelId="{E068CDC6-07D5-4B25-BEB9-453BAD2930C2}" type="presOf" srcId="{CB429527-3590-4877-AA44-1E3FB202944B}" destId="{E9BF2FF1-871C-4B61-BD46-B4DA6D6EA001}" srcOrd="0" destOrd="0" presId="urn:microsoft.com/office/officeart/2005/8/layout/hProcess11"/>
    <dgm:cxn modelId="{96A760BB-4FD1-414E-BB3D-3710F7CC71B2}" srcId="{CB429527-3590-4877-AA44-1E3FB202944B}" destId="{19C57257-B38F-459C-B844-52C561BFBE90}" srcOrd="3" destOrd="0" parTransId="{43ED8CF0-7C11-409B-8C42-6DC8E5A63729}" sibTransId="{BCBF7E98-C1D1-4B32-BE19-92275AC76107}"/>
    <dgm:cxn modelId="{98C448A7-670E-4A54-82B3-05316123985C}" type="presOf" srcId="{BBACD64D-F5FF-4948-96D6-3BF415D854DA}" destId="{D1982702-307C-4FB1-A68A-10C20D95DAE4}" srcOrd="0" destOrd="0" presId="urn:microsoft.com/office/officeart/2005/8/layout/hProcess11"/>
    <dgm:cxn modelId="{78A6F592-42ED-42E7-AE31-AD254F5C9691}" srcId="{CB429527-3590-4877-AA44-1E3FB202944B}" destId="{888D80C2-EE8D-440F-8396-2DCA0B69761F}" srcOrd="1" destOrd="0" parTransId="{BF746399-5081-48A3-8C25-178C5D72CA5D}" sibTransId="{4C13B48C-1EB7-41D3-B84C-6FBF1F5197E2}"/>
    <dgm:cxn modelId="{39E8EFF3-762C-4320-B1F1-55F201CD079F}" srcId="{CB429527-3590-4877-AA44-1E3FB202944B}" destId="{9BFE0309-AA15-4112-A388-888E6393277D}" srcOrd="4" destOrd="0" parTransId="{F764C5FA-1A82-4670-9B72-EF2BDD7BB5DF}" sibTransId="{A716E66A-2F35-4128-9159-F33831B9185E}"/>
    <dgm:cxn modelId="{668ACBF6-5B3E-4687-AAAB-0838A555970E}" srcId="{CB429527-3590-4877-AA44-1E3FB202944B}" destId="{6FD42BF2-6B0C-46D0-9248-9C836C4B7DDD}" srcOrd="5" destOrd="0" parTransId="{665061C5-0245-4479-8A4B-C39900778496}" sibTransId="{346CBAC3-0A0E-497B-8CF8-4A0DE3B39DC9}"/>
    <dgm:cxn modelId="{11964C62-8D53-4490-8F4D-E4726DE62EC6}" type="presOf" srcId="{9BFE0309-AA15-4112-A388-888E6393277D}" destId="{CC8A223B-795A-4B7E-A747-6EDEC1A5C004}" srcOrd="0" destOrd="0" presId="urn:microsoft.com/office/officeart/2005/8/layout/hProcess11"/>
    <dgm:cxn modelId="{42076F0E-3836-43EA-AEFB-52D19CA15F05}" type="presOf" srcId="{888D80C2-EE8D-440F-8396-2DCA0B69761F}" destId="{EFDCC679-D606-4C5B-B90B-B48EDA576838}" srcOrd="0" destOrd="0" presId="urn:microsoft.com/office/officeart/2005/8/layout/hProcess11"/>
    <dgm:cxn modelId="{0057170B-9924-4679-A2D8-5F323F68A4E4}" type="presOf" srcId="{82709175-F4DA-4AD2-889F-D77E5391513D}" destId="{FEB1CD74-1F7C-43D9-B67D-F3068DE303C0}" srcOrd="0" destOrd="0" presId="urn:microsoft.com/office/officeart/2005/8/layout/hProcess11"/>
    <dgm:cxn modelId="{D13B58A2-B138-4E76-9020-923FC38A1CFB}" srcId="{CB429527-3590-4877-AA44-1E3FB202944B}" destId="{17A0110D-62EC-4726-BD73-0B427D34EDEE}" srcOrd="6" destOrd="0" parTransId="{294B6380-B88B-46F3-9448-EAA54F8B007D}" sibTransId="{B7A9E35B-08BC-4D83-A632-8C5D89E4F060}"/>
    <dgm:cxn modelId="{C635ACBC-EA4B-4593-BD3F-EBF878F58197}" type="presOf" srcId="{B45A20F0-06E9-49F0-8FB1-5D60FB343B1A}" destId="{922E39F4-FDBE-4230-B981-AAB1B6D1B0E0}" srcOrd="0" destOrd="0" presId="urn:microsoft.com/office/officeart/2005/8/layout/hProcess11"/>
    <dgm:cxn modelId="{D9F6D0ED-5712-4CD6-8773-E3214C3CF92D}" srcId="{CB429527-3590-4877-AA44-1E3FB202944B}" destId="{BBACD64D-F5FF-4948-96D6-3BF415D854DA}" srcOrd="2" destOrd="0" parTransId="{E0F152CE-6ABF-4708-BCD1-718FCB6240F2}" sibTransId="{F9AA6E42-3D8E-4EA8-B519-A0BB78590C0F}"/>
    <dgm:cxn modelId="{0840C453-6147-4438-93C6-698E811C803D}" type="presParOf" srcId="{E9BF2FF1-871C-4B61-BD46-B4DA6D6EA001}" destId="{EDEDE03E-3C0E-47E2-93A8-B0164470F6E2}" srcOrd="0" destOrd="0" presId="urn:microsoft.com/office/officeart/2005/8/layout/hProcess11"/>
    <dgm:cxn modelId="{1A300F34-5EDD-4B38-926B-0B7635CFB4E9}" type="presParOf" srcId="{E9BF2FF1-871C-4B61-BD46-B4DA6D6EA001}" destId="{6CC85F28-F373-401B-87F8-E72D2E539C80}" srcOrd="1" destOrd="0" presId="urn:microsoft.com/office/officeart/2005/8/layout/hProcess11"/>
    <dgm:cxn modelId="{15A7A485-3B51-445C-BC87-A9E4589931EF}" type="presParOf" srcId="{6CC85F28-F373-401B-87F8-E72D2E539C80}" destId="{C897A02C-DAF9-4739-BAE1-E8BD4816123E}" srcOrd="0" destOrd="0" presId="urn:microsoft.com/office/officeart/2005/8/layout/hProcess11"/>
    <dgm:cxn modelId="{A93F0681-85D6-48E1-B1AB-55F07164862A}" type="presParOf" srcId="{C897A02C-DAF9-4739-BAE1-E8BD4816123E}" destId="{922E39F4-FDBE-4230-B981-AAB1B6D1B0E0}" srcOrd="0" destOrd="0" presId="urn:microsoft.com/office/officeart/2005/8/layout/hProcess11"/>
    <dgm:cxn modelId="{3E8A1785-453F-4B32-82EA-E9FA167A3090}" type="presParOf" srcId="{C897A02C-DAF9-4739-BAE1-E8BD4816123E}" destId="{871FE5B7-A1EE-4127-BA6E-F887A4025888}" srcOrd="1" destOrd="0" presId="urn:microsoft.com/office/officeart/2005/8/layout/hProcess11"/>
    <dgm:cxn modelId="{9B509187-2F5A-4734-BC26-E71CE432C31C}" type="presParOf" srcId="{C897A02C-DAF9-4739-BAE1-E8BD4816123E}" destId="{66C839EC-FA55-430D-839F-E8FBFC20A161}" srcOrd="2" destOrd="0" presId="urn:microsoft.com/office/officeart/2005/8/layout/hProcess11"/>
    <dgm:cxn modelId="{8D853C14-294E-4940-9F54-0781FE794675}" type="presParOf" srcId="{6CC85F28-F373-401B-87F8-E72D2E539C80}" destId="{7E7191CA-9490-4FE2-9C20-16DA039DC480}" srcOrd="1" destOrd="0" presId="urn:microsoft.com/office/officeart/2005/8/layout/hProcess11"/>
    <dgm:cxn modelId="{DA79A4FD-10F2-4E81-832A-DEE915216323}" type="presParOf" srcId="{6CC85F28-F373-401B-87F8-E72D2E539C80}" destId="{829C2154-B1C7-41C7-B8A0-FBF6AD7EED00}" srcOrd="2" destOrd="0" presId="urn:microsoft.com/office/officeart/2005/8/layout/hProcess11"/>
    <dgm:cxn modelId="{76FB9EFD-F102-48D0-BE44-5881C6F2871D}" type="presParOf" srcId="{829C2154-B1C7-41C7-B8A0-FBF6AD7EED00}" destId="{EFDCC679-D606-4C5B-B90B-B48EDA576838}" srcOrd="0" destOrd="0" presId="urn:microsoft.com/office/officeart/2005/8/layout/hProcess11"/>
    <dgm:cxn modelId="{0BCCF88F-E15B-4964-B3FB-0A15DEBD5655}" type="presParOf" srcId="{829C2154-B1C7-41C7-B8A0-FBF6AD7EED00}" destId="{B54BA4AA-742B-4217-A6DF-616C9D2A84E1}" srcOrd="1" destOrd="0" presId="urn:microsoft.com/office/officeart/2005/8/layout/hProcess11"/>
    <dgm:cxn modelId="{2B8F23FE-CEB7-4A4D-85AC-27EAEFD30E21}" type="presParOf" srcId="{829C2154-B1C7-41C7-B8A0-FBF6AD7EED00}" destId="{9F2BF65F-BED9-4C2E-8D84-23C0522209E2}" srcOrd="2" destOrd="0" presId="urn:microsoft.com/office/officeart/2005/8/layout/hProcess11"/>
    <dgm:cxn modelId="{41E669DF-C01A-4499-8E63-210B1ADFEF47}" type="presParOf" srcId="{6CC85F28-F373-401B-87F8-E72D2E539C80}" destId="{3FAC90A2-09C3-4179-AEE8-E884503CB42E}" srcOrd="3" destOrd="0" presId="urn:microsoft.com/office/officeart/2005/8/layout/hProcess11"/>
    <dgm:cxn modelId="{56C6013E-A9B0-4DD2-A24A-B1BF94870131}" type="presParOf" srcId="{6CC85F28-F373-401B-87F8-E72D2E539C80}" destId="{CEFBE231-C2D4-4AE5-9E99-4164D77291D9}" srcOrd="4" destOrd="0" presId="urn:microsoft.com/office/officeart/2005/8/layout/hProcess11"/>
    <dgm:cxn modelId="{11C8E80B-E772-42FC-BD6C-31E97C94A303}" type="presParOf" srcId="{CEFBE231-C2D4-4AE5-9E99-4164D77291D9}" destId="{D1982702-307C-4FB1-A68A-10C20D95DAE4}" srcOrd="0" destOrd="0" presId="urn:microsoft.com/office/officeart/2005/8/layout/hProcess11"/>
    <dgm:cxn modelId="{D4BBDE60-01A2-4F30-9200-0BFE64B2B07B}" type="presParOf" srcId="{CEFBE231-C2D4-4AE5-9E99-4164D77291D9}" destId="{6B05681A-BDC6-44F3-94E9-B4C660C79BDA}" srcOrd="1" destOrd="0" presId="urn:microsoft.com/office/officeart/2005/8/layout/hProcess11"/>
    <dgm:cxn modelId="{1D5A06D1-8FB1-4C74-92F6-B13D8E60B375}" type="presParOf" srcId="{CEFBE231-C2D4-4AE5-9E99-4164D77291D9}" destId="{3B127173-66C0-4681-9696-8A69CFC963CD}" srcOrd="2" destOrd="0" presId="urn:microsoft.com/office/officeart/2005/8/layout/hProcess11"/>
    <dgm:cxn modelId="{3768718E-F4A2-4616-85A3-CE1190F5B687}" type="presParOf" srcId="{6CC85F28-F373-401B-87F8-E72D2E539C80}" destId="{B4D795CA-E8AB-45EA-9C21-59F7ACE61A88}" srcOrd="5" destOrd="0" presId="urn:microsoft.com/office/officeart/2005/8/layout/hProcess11"/>
    <dgm:cxn modelId="{50562F88-115F-4AAC-82D1-4C8768DA47A6}" type="presParOf" srcId="{6CC85F28-F373-401B-87F8-E72D2E539C80}" destId="{4D0356AB-1778-4C8E-81D1-29B6196192CC}" srcOrd="6" destOrd="0" presId="urn:microsoft.com/office/officeart/2005/8/layout/hProcess11"/>
    <dgm:cxn modelId="{DE79C47E-FF5F-4E8D-9EC1-41180868ED7D}" type="presParOf" srcId="{4D0356AB-1778-4C8E-81D1-29B6196192CC}" destId="{73E60642-0CDA-4E2D-960A-B54C8FB0747C}" srcOrd="0" destOrd="0" presId="urn:microsoft.com/office/officeart/2005/8/layout/hProcess11"/>
    <dgm:cxn modelId="{C3385058-E6C5-48B4-8607-EA9C5AABE832}" type="presParOf" srcId="{4D0356AB-1778-4C8E-81D1-29B6196192CC}" destId="{683827EE-950A-4AC8-A2A4-B21A7FC9678B}" srcOrd="1" destOrd="0" presId="urn:microsoft.com/office/officeart/2005/8/layout/hProcess11"/>
    <dgm:cxn modelId="{1E21119B-CF48-4C61-B423-F3E633A53964}" type="presParOf" srcId="{4D0356AB-1778-4C8E-81D1-29B6196192CC}" destId="{B44DA20B-0FC6-4684-9CBC-403AAC59DD6E}" srcOrd="2" destOrd="0" presId="urn:microsoft.com/office/officeart/2005/8/layout/hProcess11"/>
    <dgm:cxn modelId="{63635667-95B0-429D-8AE4-B387917E980C}" type="presParOf" srcId="{6CC85F28-F373-401B-87F8-E72D2E539C80}" destId="{81EA465F-152D-4CD8-80CF-BFE5BE4F70D9}" srcOrd="7" destOrd="0" presId="urn:microsoft.com/office/officeart/2005/8/layout/hProcess11"/>
    <dgm:cxn modelId="{848D3FEC-1C86-400B-886E-59CFD547853E}" type="presParOf" srcId="{6CC85F28-F373-401B-87F8-E72D2E539C80}" destId="{91F7B1A6-E943-41E0-9D16-2C8D8AA7F328}" srcOrd="8" destOrd="0" presId="urn:microsoft.com/office/officeart/2005/8/layout/hProcess11"/>
    <dgm:cxn modelId="{B299B413-1CF6-4CA8-B8C5-0377BDD5650F}" type="presParOf" srcId="{91F7B1A6-E943-41E0-9D16-2C8D8AA7F328}" destId="{CC8A223B-795A-4B7E-A747-6EDEC1A5C004}" srcOrd="0" destOrd="0" presId="urn:microsoft.com/office/officeart/2005/8/layout/hProcess11"/>
    <dgm:cxn modelId="{5641B907-572D-47EC-99B2-DB8DBF27EABF}" type="presParOf" srcId="{91F7B1A6-E943-41E0-9D16-2C8D8AA7F328}" destId="{98A723A3-1C52-49BE-8AC3-43EFC3391D7F}" srcOrd="1" destOrd="0" presId="urn:microsoft.com/office/officeart/2005/8/layout/hProcess11"/>
    <dgm:cxn modelId="{13546186-5DFE-42FC-AD67-594311E1A5A1}" type="presParOf" srcId="{91F7B1A6-E943-41E0-9D16-2C8D8AA7F328}" destId="{28DBAC98-CCCB-42A3-9773-BA52920653AD}" srcOrd="2" destOrd="0" presId="urn:microsoft.com/office/officeart/2005/8/layout/hProcess11"/>
    <dgm:cxn modelId="{4092FE3F-AC27-4220-A4A5-6377A8C440EF}" type="presParOf" srcId="{6CC85F28-F373-401B-87F8-E72D2E539C80}" destId="{2F01520F-B868-4106-AFDF-72DBEBF3ADEC}" srcOrd="9" destOrd="0" presId="urn:microsoft.com/office/officeart/2005/8/layout/hProcess11"/>
    <dgm:cxn modelId="{35558787-F4F0-42D9-9D5B-DB7B34614D46}" type="presParOf" srcId="{6CC85F28-F373-401B-87F8-E72D2E539C80}" destId="{BFFF2221-0B13-43DE-A884-4448D8A4393C}" srcOrd="10" destOrd="0" presId="urn:microsoft.com/office/officeart/2005/8/layout/hProcess11"/>
    <dgm:cxn modelId="{D707E3EF-79F8-4A33-AF54-1D86C45457B0}" type="presParOf" srcId="{BFFF2221-0B13-43DE-A884-4448D8A4393C}" destId="{C5B1EBB9-F9CC-4D82-83FE-B5B30B0F6F0F}" srcOrd="0" destOrd="0" presId="urn:microsoft.com/office/officeart/2005/8/layout/hProcess11"/>
    <dgm:cxn modelId="{6F736759-DEE4-4736-A585-4CC4E632005F}" type="presParOf" srcId="{BFFF2221-0B13-43DE-A884-4448D8A4393C}" destId="{C30B199D-5CA0-4351-93B6-E854C3EDE573}" srcOrd="1" destOrd="0" presId="urn:microsoft.com/office/officeart/2005/8/layout/hProcess11"/>
    <dgm:cxn modelId="{676D2753-2DCD-4759-9667-580DC205CC49}" type="presParOf" srcId="{BFFF2221-0B13-43DE-A884-4448D8A4393C}" destId="{DB4D5027-FE36-4B58-BFC2-46BC713FE0DF}" srcOrd="2" destOrd="0" presId="urn:microsoft.com/office/officeart/2005/8/layout/hProcess11"/>
    <dgm:cxn modelId="{17209198-8D65-4DCA-BDE5-A2C5ECECFDFC}" type="presParOf" srcId="{6CC85F28-F373-401B-87F8-E72D2E539C80}" destId="{CEF26B1E-823B-465B-A0F4-B83D110D2CB5}" srcOrd="11" destOrd="0" presId="urn:microsoft.com/office/officeart/2005/8/layout/hProcess11"/>
    <dgm:cxn modelId="{D77D7FEB-724C-41F7-AA44-B717EBEB25D5}" type="presParOf" srcId="{6CC85F28-F373-401B-87F8-E72D2E539C80}" destId="{0430D7C8-94EA-4F68-BCB2-37AAF7311FC0}" srcOrd="12" destOrd="0" presId="urn:microsoft.com/office/officeart/2005/8/layout/hProcess11"/>
    <dgm:cxn modelId="{09B4D2D3-7D21-4791-B574-9DE4E3360AE2}" type="presParOf" srcId="{0430D7C8-94EA-4F68-BCB2-37AAF7311FC0}" destId="{70339E37-9978-4B23-A4FE-4862ADCBF836}" srcOrd="0" destOrd="0" presId="urn:microsoft.com/office/officeart/2005/8/layout/hProcess11"/>
    <dgm:cxn modelId="{7F400534-0DBC-4759-94D1-1B8A9EC283C0}" type="presParOf" srcId="{0430D7C8-94EA-4F68-BCB2-37AAF7311FC0}" destId="{45911E5D-D81E-47FE-9DE0-714365E4FCA4}" srcOrd="1" destOrd="0" presId="urn:microsoft.com/office/officeart/2005/8/layout/hProcess11"/>
    <dgm:cxn modelId="{6696F83C-C2D5-4CD4-9AA7-5C87449730AB}" type="presParOf" srcId="{0430D7C8-94EA-4F68-BCB2-37AAF7311FC0}" destId="{45A71378-9769-4A55-BC2E-F8C92EA83DAE}" srcOrd="2" destOrd="0" presId="urn:microsoft.com/office/officeart/2005/8/layout/hProcess11"/>
    <dgm:cxn modelId="{81C9D07D-E92B-42EA-AC4D-C51B843D0647}" type="presParOf" srcId="{6CC85F28-F373-401B-87F8-E72D2E539C80}" destId="{E58F1543-4B10-44D1-B1C1-5F7CB1C2029C}" srcOrd="13" destOrd="0" presId="urn:microsoft.com/office/officeart/2005/8/layout/hProcess11"/>
    <dgm:cxn modelId="{DDA176F4-F37B-4F47-B007-04DD0F57B83E}" type="presParOf" srcId="{6CC85F28-F373-401B-87F8-E72D2E539C80}" destId="{4EE8FDA7-9585-4F40-BE1B-192143FFDB2E}" srcOrd="14" destOrd="0" presId="urn:microsoft.com/office/officeart/2005/8/layout/hProcess11"/>
    <dgm:cxn modelId="{AEF28952-E72B-4B7D-AB4F-927C3A447D8E}" type="presParOf" srcId="{4EE8FDA7-9585-4F40-BE1B-192143FFDB2E}" destId="{FEB1CD74-1F7C-43D9-B67D-F3068DE303C0}" srcOrd="0" destOrd="0" presId="urn:microsoft.com/office/officeart/2005/8/layout/hProcess11"/>
    <dgm:cxn modelId="{6FB07353-5E14-4742-840F-9D2D5CB79036}" type="presParOf" srcId="{4EE8FDA7-9585-4F40-BE1B-192143FFDB2E}" destId="{8AEE088D-BA9C-400F-B866-5C60E2BF1404}" srcOrd="1" destOrd="0" presId="urn:microsoft.com/office/officeart/2005/8/layout/hProcess11"/>
    <dgm:cxn modelId="{A5CC8822-C9C5-4803-B62F-2259C12C5E47}" type="presParOf" srcId="{4EE8FDA7-9585-4F40-BE1B-192143FFDB2E}" destId="{9C5EC783-8A3E-4543-8066-C334892E046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DE03E-3C0E-47E2-93A8-B0164470F6E2}">
      <dsp:nvSpPr>
        <dsp:cNvPr id="0" name=""/>
        <dsp:cNvSpPr/>
      </dsp:nvSpPr>
      <dsp:spPr>
        <a:xfrm>
          <a:off x="0" y="1318661"/>
          <a:ext cx="11871158" cy="175821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E39F4-FDBE-4230-B981-AAB1B6D1B0E0}">
      <dsp:nvSpPr>
        <dsp:cNvPr id="0" name=""/>
        <dsp:cNvSpPr/>
      </dsp:nvSpPr>
      <dsp:spPr>
        <a:xfrm>
          <a:off x="423" y="0"/>
          <a:ext cx="1279424" cy="175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smtClean="0"/>
            <a:t>1499</a:t>
          </a:r>
          <a:br>
            <a:rPr lang="sr-Cyrl-RS" sz="1400" kern="1200" smtClean="0"/>
          </a:br>
          <a:r>
            <a:rPr lang="sr-Cyrl-RS" sz="1400" kern="1200" smtClean="0"/>
            <a:t>Пада </a:t>
          </a:r>
          <a:r>
            <a:rPr lang="sr-Cyrl-RS" sz="1400" kern="1200" dirty="0" smtClean="0"/>
            <a:t>под османску власт</a:t>
          </a:r>
          <a:endParaRPr lang="en-US" sz="1400" kern="1200" dirty="0"/>
        </a:p>
      </dsp:txBody>
      <dsp:txXfrm>
        <a:off x="423" y="0"/>
        <a:ext cx="1279424" cy="1758214"/>
      </dsp:txXfrm>
    </dsp:sp>
    <dsp:sp modelId="{871FE5B7-A1EE-4127-BA6E-F887A4025888}">
      <dsp:nvSpPr>
        <dsp:cNvPr id="0" name=""/>
        <dsp:cNvSpPr/>
      </dsp:nvSpPr>
      <dsp:spPr>
        <a:xfrm>
          <a:off x="420359" y="1977991"/>
          <a:ext cx="439553" cy="439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CC679-D606-4C5B-B90B-B48EDA576838}">
      <dsp:nvSpPr>
        <dsp:cNvPr id="0" name=""/>
        <dsp:cNvSpPr/>
      </dsp:nvSpPr>
      <dsp:spPr>
        <a:xfrm>
          <a:off x="1343819" y="2637322"/>
          <a:ext cx="1279424" cy="175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XIII </a:t>
          </a:r>
          <a:r>
            <a:rPr lang="sr-Cyrl-RS" sz="1400" kern="1200" dirty="0" smtClean="0"/>
            <a:t>век Цетињска митрополија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Владичанство</a:t>
          </a:r>
          <a:endParaRPr lang="en-US" sz="1400" kern="1200" dirty="0"/>
        </a:p>
      </dsp:txBody>
      <dsp:txXfrm>
        <a:off x="1343819" y="2637322"/>
        <a:ext cx="1279424" cy="1758214"/>
      </dsp:txXfrm>
    </dsp:sp>
    <dsp:sp modelId="{B54BA4AA-742B-4217-A6DF-616C9D2A84E1}">
      <dsp:nvSpPr>
        <dsp:cNvPr id="0" name=""/>
        <dsp:cNvSpPr/>
      </dsp:nvSpPr>
      <dsp:spPr>
        <a:xfrm>
          <a:off x="1763754" y="1977991"/>
          <a:ext cx="439553" cy="439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82702-307C-4FB1-A68A-10C20D95DAE4}">
      <dsp:nvSpPr>
        <dsp:cNvPr id="0" name=""/>
        <dsp:cNvSpPr/>
      </dsp:nvSpPr>
      <dsp:spPr>
        <a:xfrm>
          <a:off x="2687215" y="0"/>
          <a:ext cx="1279424" cy="175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1697 - 1735 Данило Петровић Његош,  владика</a:t>
          </a:r>
          <a:endParaRPr lang="en-US" sz="1400" kern="1200" dirty="0"/>
        </a:p>
      </dsp:txBody>
      <dsp:txXfrm>
        <a:off x="2687215" y="0"/>
        <a:ext cx="1279424" cy="1758214"/>
      </dsp:txXfrm>
    </dsp:sp>
    <dsp:sp modelId="{6B05681A-BDC6-44F3-94E9-B4C660C79BDA}">
      <dsp:nvSpPr>
        <dsp:cNvPr id="0" name=""/>
        <dsp:cNvSpPr/>
      </dsp:nvSpPr>
      <dsp:spPr>
        <a:xfrm>
          <a:off x="3107150" y="1977991"/>
          <a:ext cx="439553" cy="439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60642-0CDA-4E2D-960A-B54C8FB0747C}">
      <dsp:nvSpPr>
        <dsp:cNvPr id="0" name=""/>
        <dsp:cNvSpPr/>
      </dsp:nvSpPr>
      <dsp:spPr>
        <a:xfrm>
          <a:off x="4030611" y="2637322"/>
          <a:ext cx="1279424" cy="175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1784 - 1830 Петар </a:t>
          </a:r>
          <a:r>
            <a:rPr lang="sr-Latn-RS" sz="1400" kern="1200" dirty="0" smtClean="0"/>
            <a:t>I </a:t>
          </a:r>
          <a:r>
            <a:rPr lang="sr-Cyrl-RS" sz="1400" kern="1200" dirty="0" smtClean="0"/>
            <a:t>Петровић Његош, владика </a:t>
          </a:r>
          <a:endParaRPr lang="en-US" sz="1400" kern="1200" dirty="0"/>
        </a:p>
      </dsp:txBody>
      <dsp:txXfrm>
        <a:off x="4030611" y="2637322"/>
        <a:ext cx="1279424" cy="1758214"/>
      </dsp:txXfrm>
    </dsp:sp>
    <dsp:sp modelId="{683827EE-950A-4AC8-A2A4-B21A7FC9678B}">
      <dsp:nvSpPr>
        <dsp:cNvPr id="0" name=""/>
        <dsp:cNvSpPr/>
      </dsp:nvSpPr>
      <dsp:spPr>
        <a:xfrm>
          <a:off x="4450546" y="1977991"/>
          <a:ext cx="439553" cy="439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A223B-795A-4B7E-A747-6EDEC1A5C004}">
      <dsp:nvSpPr>
        <dsp:cNvPr id="0" name=""/>
        <dsp:cNvSpPr/>
      </dsp:nvSpPr>
      <dsp:spPr>
        <a:xfrm>
          <a:off x="5374006" y="0"/>
          <a:ext cx="1279424" cy="175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1830 - 1851 Петар </a:t>
          </a:r>
          <a:r>
            <a:rPr lang="sr-Latn-RS" sz="1400" kern="1200" dirty="0" smtClean="0"/>
            <a:t>II</a:t>
          </a:r>
          <a:r>
            <a:rPr lang="sr-Cyrl-RS" sz="1400" kern="1200" dirty="0" smtClean="0"/>
            <a:t> Петровић Његош, владика</a:t>
          </a:r>
          <a:endParaRPr lang="en-US" sz="1400" kern="1200" dirty="0"/>
        </a:p>
      </dsp:txBody>
      <dsp:txXfrm>
        <a:off x="5374006" y="0"/>
        <a:ext cx="1279424" cy="1758214"/>
      </dsp:txXfrm>
    </dsp:sp>
    <dsp:sp modelId="{98A723A3-1C52-49BE-8AC3-43EFC3391D7F}">
      <dsp:nvSpPr>
        <dsp:cNvPr id="0" name=""/>
        <dsp:cNvSpPr/>
      </dsp:nvSpPr>
      <dsp:spPr>
        <a:xfrm>
          <a:off x="5793942" y="1977991"/>
          <a:ext cx="439553" cy="439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1EBB9-F9CC-4D82-83FE-B5B30B0F6F0F}">
      <dsp:nvSpPr>
        <dsp:cNvPr id="0" name=""/>
        <dsp:cNvSpPr/>
      </dsp:nvSpPr>
      <dsp:spPr>
        <a:xfrm>
          <a:off x="6717402" y="2637322"/>
          <a:ext cx="1279424" cy="175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1851 - 1860 Данило Петровић, кнез</a:t>
          </a:r>
          <a:endParaRPr lang="en-US" sz="1400" kern="1200" dirty="0"/>
        </a:p>
      </dsp:txBody>
      <dsp:txXfrm>
        <a:off x="6717402" y="2637322"/>
        <a:ext cx="1279424" cy="1758214"/>
      </dsp:txXfrm>
    </dsp:sp>
    <dsp:sp modelId="{C30B199D-5CA0-4351-93B6-E854C3EDE573}">
      <dsp:nvSpPr>
        <dsp:cNvPr id="0" name=""/>
        <dsp:cNvSpPr/>
      </dsp:nvSpPr>
      <dsp:spPr>
        <a:xfrm>
          <a:off x="7137337" y="1977991"/>
          <a:ext cx="439553" cy="439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39E37-9978-4B23-A4FE-4862ADCBF836}">
      <dsp:nvSpPr>
        <dsp:cNvPr id="0" name=""/>
        <dsp:cNvSpPr/>
      </dsp:nvSpPr>
      <dsp:spPr>
        <a:xfrm>
          <a:off x="8060798" y="0"/>
          <a:ext cx="1279424" cy="175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1860 – 1918 Никола </a:t>
          </a:r>
          <a:r>
            <a:rPr lang="sr-Latn-RS" sz="1400" kern="1200" dirty="0" smtClean="0"/>
            <a:t>I </a:t>
          </a:r>
          <a:r>
            <a:rPr lang="sr-Cyrl-RS" sz="1400" kern="1200" dirty="0" smtClean="0"/>
            <a:t>Петровић, кнез</a:t>
          </a:r>
          <a:endParaRPr lang="en-US" sz="1400" kern="1200" dirty="0"/>
        </a:p>
      </dsp:txBody>
      <dsp:txXfrm>
        <a:off x="8060798" y="0"/>
        <a:ext cx="1279424" cy="1758214"/>
      </dsp:txXfrm>
    </dsp:sp>
    <dsp:sp modelId="{45911E5D-D81E-47FE-9DE0-714365E4FCA4}">
      <dsp:nvSpPr>
        <dsp:cNvPr id="0" name=""/>
        <dsp:cNvSpPr/>
      </dsp:nvSpPr>
      <dsp:spPr>
        <a:xfrm>
          <a:off x="8480733" y="1977991"/>
          <a:ext cx="439553" cy="439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1CD74-1F7C-43D9-B67D-F3068DE303C0}">
      <dsp:nvSpPr>
        <dsp:cNvPr id="0" name=""/>
        <dsp:cNvSpPr/>
      </dsp:nvSpPr>
      <dsp:spPr>
        <a:xfrm>
          <a:off x="9404193" y="2637322"/>
          <a:ext cx="1279424" cy="175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1878.</a:t>
          </a:r>
          <a:r>
            <a:rPr lang="sr-Cyrl-RS" sz="1400" kern="1200" dirty="0" smtClean="0"/>
            <a:t> 13. јул</a:t>
          </a:r>
          <a:br>
            <a:rPr lang="sr-Cyrl-RS" sz="1400" kern="1200" dirty="0" smtClean="0"/>
          </a:br>
          <a:r>
            <a:rPr lang="sr-Latn-RS" sz="1400" kern="1200" dirty="0" smtClean="0"/>
            <a:t> </a:t>
          </a:r>
          <a:r>
            <a:rPr lang="sr-Cyrl-RS" sz="1400" kern="1200" dirty="0" smtClean="0"/>
            <a:t>Берлински конгрес, Независност Црне Горе</a:t>
          </a:r>
          <a:endParaRPr lang="en-US" sz="1400" kern="1200" dirty="0"/>
        </a:p>
      </dsp:txBody>
      <dsp:txXfrm>
        <a:off x="9404193" y="2637322"/>
        <a:ext cx="1279424" cy="1758214"/>
      </dsp:txXfrm>
    </dsp:sp>
    <dsp:sp modelId="{8AEE088D-BA9C-400F-B866-5C60E2BF1404}">
      <dsp:nvSpPr>
        <dsp:cNvPr id="0" name=""/>
        <dsp:cNvSpPr/>
      </dsp:nvSpPr>
      <dsp:spPr>
        <a:xfrm>
          <a:off x="9824129" y="1977991"/>
          <a:ext cx="439553" cy="439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834D-09AB-4A5D-BB79-AF64F252F1E0}" type="datetimeFigureOut">
              <a:rPr lang="en-US" smtClean="0"/>
              <a:t>08-May-18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A619-7F62-4076-918B-B2C1556B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6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834D-09AB-4A5D-BB79-AF64F252F1E0}" type="datetimeFigureOut">
              <a:rPr lang="en-US" smtClean="0"/>
              <a:t>08-May-18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A619-7F62-4076-918B-B2C1556B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834D-09AB-4A5D-BB79-AF64F252F1E0}" type="datetimeFigureOut">
              <a:rPr lang="en-US" smtClean="0"/>
              <a:t>08-May-18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A619-7F62-4076-918B-B2C1556B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834D-09AB-4A5D-BB79-AF64F252F1E0}" type="datetimeFigureOut">
              <a:rPr lang="en-US" smtClean="0"/>
              <a:t>08-May-18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A619-7F62-4076-918B-B2C1556B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1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834D-09AB-4A5D-BB79-AF64F252F1E0}" type="datetimeFigureOut">
              <a:rPr lang="en-US" smtClean="0"/>
              <a:t>08-May-18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A619-7F62-4076-918B-B2C1556B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9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834D-09AB-4A5D-BB79-AF64F252F1E0}" type="datetimeFigureOut">
              <a:rPr lang="en-US" smtClean="0"/>
              <a:t>08-May-18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A619-7F62-4076-918B-B2C1556B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6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834D-09AB-4A5D-BB79-AF64F252F1E0}" type="datetimeFigureOut">
              <a:rPr lang="en-US" smtClean="0"/>
              <a:t>08-May-18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A619-7F62-4076-918B-B2C1556B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7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834D-09AB-4A5D-BB79-AF64F252F1E0}" type="datetimeFigureOut">
              <a:rPr lang="en-US" smtClean="0"/>
              <a:t>08-May-18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A619-7F62-4076-918B-B2C1556B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2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834D-09AB-4A5D-BB79-AF64F252F1E0}" type="datetimeFigureOut">
              <a:rPr lang="en-US" smtClean="0"/>
              <a:t>08-May-18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A619-7F62-4076-918B-B2C1556B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834D-09AB-4A5D-BB79-AF64F252F1E0}" type="datetimeFigureOut">
              <a:rPr lang="en-US" smtClean="0"/>
              <a:t>08-May-18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A619-7F62-4076-918B-B2C1556B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7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834D-09AB-4A5D-BB79-AF64F252F1E0}" type="datetimeFigureOut">
              <a:rPr lang="en-US" smtClean="0"/>
              <a:t>08-May-18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A619-7F62-4076-918B-B2C1556B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3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834D-09AB-4A5D-BB79-AF64F252F1E0}" type="datetimeFigureOut">
              <a:rPr lang="en-US" smtClean="0"/>
              <a:t>08-May-18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A619-7F62-4076-918B-B2C1556B9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lt;strong&gt;Montenegro&lt;/strong&gt; rentals in a residence and castle for your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8"/>
          <a:stretch/>
        </p:blipFill>
        <p:spPr>
          <a:xfrm>
            <a:off x="0" y="0"/>
            <a:ext cx="12192022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0104"/>
            <a:ext cx="7708232" cy="150244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sr-Cyrl-RS" b="1" dirty="0" smtClean="0">
                <a:solidFill>
                  <a:schemeClr val="bg1"/>
                </a:solidFill>
                <a:latin typeface="+mn-lt"/>
              </a:rPr>
              <a:t>Црна Гора до Берлинског конгреса 1878. године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6905" y="5710989"/>
            <a:ext cx="3465095" cy="42511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Матија Ђорђевић, </a:t>
            </a:r>
            <a:r>
              <a:rPr lang="sr-Latn-RS" b="1" dirty="0" smtClean="0">
                <a:solidFill>
                  <a:schemeClr val="bg1"/>
                </a:solidFill>
              </a:rPr>
              <a:t>VII</a:t>
            </a:r>
            <a:r>
              <a:rPr lang="sr-Latn-RS" b="1" baseline="-25000" dirty="0" smtClean="0">
                <a:solidFill>
                  <a:schemeClr val="bg1"/>
                </a:solidFill>
              </a:rPr>
              <a:t>2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9" y="74167"/>
            <a:ext cx="8636001" cy="556885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Берлински конгрес (13.06 – 13.07.1</a:t>
            </a:r>
            <a:r>
              <a:rPr lang="sr-Latn-RS" b="1" dirty="0" smtClean="0">
                <a:solidFill>
                  <a:schemeClr val="bg1"/>
                </a:solidFill>
              </a:rPr>
              <a:t>8</a:t>
            </a:r>
            <a:r>
              <a:rPr lang="sr-Cyrl-RS" b="1" dirty="0" smtClean="0">
                <a:solidFill>
                  <a:schemeClr val="bg1"/>
                </a:solidFill>
              </a:rPr>
              <a:t>78)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54" y="938843"/>
            <a:ext cx="11121292" cy="5919157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Источна криза – пропаст Турске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Учествовале: Немачка, Аустро-Угарска, Русија, Велика Британија,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 Италија и Османско царство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Поцматрачи: Србија, Црна Гора, Румунија и Грчка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Србија и Црна Гора добиле независност уз уступак територија</a:t>
            </a: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endParaRPr lang="sr-Cyrl-RS" b="1" dirty="0">
              <a:solidFill>
                <a:schemeClr val="bg1"/>
              </a:solidFill>
            </a:endParaRP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endParaRPr lang="sr-Cyrl-RS" b="1" dirty="0">
              <a:solidFill>
                <a:schemeClr val="bg1"/>
              </a:solidFill>
            </a:endParaRP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endParaRPr lang="sr-Cyrl-RS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 Не </a:t>
            </a:r>
            <a:r>
              <a:rPr lang="ru-RU" b="1" dirty="0">
                <a:solidFill>
                  <a:schemeClr val="bg1"/>
                </a:solidFill>
              </a:rPr>
              <a:t>дозволити да се на Балкану створи регионална </a:t>
            </a:r>
            <a:r>
              <a:rPr lang="ru-RU" b="1" dirty="0" smtClean="0">
                <a:solidFill>
                  <a:schemeClr val="bg1"/>
                </a:solidFill>
              </a:rPr>
              <a:t>суперсила -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кључни </a:t>
            </a:r>
            <a:r>
              <a:rPr lang="ru-RU" b="1" dirty="0">
                <a:solidFill>
                  <a:schemeClr val="bg1"/>
                </a:solidFill>
              </a:rPr>
              <a:t>принцип за </a:t>
            </a:r>
            <a:r>
              <a:rPr lang="ru-RU" b="1" dirty="0" smtClean="0">
                <a:solidFill>
                  <a:schemeClr val="bg1"/>
                </a:solidFill>
              </a:rPr>
              <a:t>учеснике </a:t>
            </a:r>
            <a:r>
              <a:rPr lang="ru-RU" b="1" dirty="0">
                <a:solidFill>
                  <a:schemeClr val="bg1"/>
                </a:solidFill>
              </a:rPr>
              <a:t>Берлинског конгреса.</a:t>
            </a:r>
            <a:endParaRPr lang="sr-Cyrl-RS" b="1" dirty="0" smtClean="0">
              <a:solidFill>
                <a:schemeClr val="bg1"/>
              </a:solidFill>
            </a:endParaRP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pPr lvl="1"/>
            <a:endParaRPr lang="sr-Cyrl-R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69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rgbClr val="FF0000"/>
                </a:solidFill>
              </a:rPr>
              <a:t>Извори: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8" y="1023816"/>
            <a:ext cx="11441723" cy="1446214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Историја 7, Логос, Чедомир Антић, Мирјана Бонџић</a:t>
            </a:r>
          </a:p>
          <a:p>
            <a:r>
              <a:rPr lang="sr-Cyrl-RS" dirty="0" smtClean="0"/>
              <a:t>Интернет, разни сајтови</a:t>
            </a:r>
          </a:p>
          <a:p>
            <a:r>
              <a:rPr lang="sr-Cyrl-RS" dirty="0" smtClean="0"/>
              <a:t>Слике, Гугл имиџис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4659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84" y="413252"/>
            <a:ext cx="3650916" cy="629486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latin typeface="+mn-lt"/>
              </a:rPr>
              <a:t>Лента времена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047723"/>
              </p:ext>
            </p:extLst>
          </p:nvPr>
        </p:nvGraphicFramePr>
        <p:xfrm>
          <a:off x="168442" y="1692442"/>
          <a:ext cx="11871158" cy="439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58" y="-1"/>
            <a:ext cx="5045242" cy="6210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8" y="148557"/>
            <a:ext cx="6324600" cy="605422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Катунска нахија</a:t>
            </a:r>
            <a:r>
              <a:rPr lang="sr-Latn-RS" b="1" dirty="0" smtClean="0"/>
              <a:t> –</a:t>
            </a:r>
            <a:r>
              <a:rPr lang="en-US" b="1" dirty="0" smtClean="0"/>
              <a:t> </a:t>
            </a:r>
            <a:r>
              <a:rPr lang="sr-Cyrl-RS" b="1" dirty="0" smtClean="0"/>
              <a:t>Црна Гора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" y="1026695"/>
            <a:ext cx="7086601" cy="5639553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Мала планинска област северозападно од Скадарског језера</a:t>
            </a:r>
          </a:p>
          <a:p>
            <a:r>
              <a:rPr lang="sr-Cyrl-RS" dirty="0" smtClean="0"/>
              <a:t>Девет племена </a:t>
            </a:r>
            <a:r>
              <a:rPr lang="sr-Cyrl-RS" sz="1900" dirty="0" smtClean="0"/>
              <a:t>(Цетиње, Његуши, Цеклићи, Бјелице, Чуче (Веље и Мале), Озринце или Цевљани, Пљесивци Горњи и Доњи, Загарац Горњи и Доњи, Комани или Бандићи)</a:t>
            </a:r>
            <a:endParaRPr lang="sr-Cyrl-RS" dirty="0" smtClean="0"/>
          </a:p>
          <a:p>
            <a:r>
              <a:rPr lang="sr-Cyrl-RS" dirty="0" smtClean="0"/>
              <a:t>Живело се у племенима</a:t>
            </a:r>
          </a:p>
          <a:p>
            <a:pPr lvl="1"/>
            <a:r>
              <a:rPr lang="sr-Cyrl-RS" dirty="0" smtClean="0"/>
              <a:t>Племена су имала своју територију и управу</a:t>
            </a:r>
          </a:p>
          <a:p>
            <a:pPr lvl="1"/>
            <a:r>
              <a:rPr lang="sr-Cyrl-RS" dirty="0" smtClean="0"/>
              <a:t>Управљали одрасли мушкарци на скупштини племена</a:t>
            </a:r>
          </a:p>
          <a:p>
            <a:pPr lvl="1"/>
            <a:r>
              <a:rPr lang="sr-Cyrl-RS" dirty="0" smtClean="0"/>
              <a:t>Племена се делила на братства која су у крвном сродству</a:t>
            </a:r>
          </a:p>
          <a:p>
            <a:pPr lvl="1"/>
            <a:r>
              <a:rPr lang="sr-Cyrl-RS" dirty="0" smtClean="0"/>
              <a:t>Племена често у сукобу који су решавани крвном осветом</a:t>
            </a:r>
          </a:p>
          <a:p>
            <a:pPr lvl="1"/>
            <a:r>
              <a:rPr lang="sr-Cyrl-RS" dirty="0" smtClean="0"/>
              <a:t>Крвна освета и братства су се до данас задржала на тим просторима</a:t>
            </a:r>
          </a:p>
          <a:p>
            <a:pPr lvl="1"/>
            <a:endParaRPr lang="sr-Cyrl-RS" dirty="0"/>
          </a:p>
          <a:p>
            <a:r>
              <a:rPr lang="sr-Cyrl-RS" dirty="0" smtClean="0"/>
              <a:t>Османска власт врло слаба</a:t>
            </a:r>
          </a:p>
          <a:p>
            <a:r>
              <a:rPr lang="sr-Cyrl-RS" dirty="0" smtClean="0"/>
              <a:t>Филурија – порез османском царству</a:t>
            </a:r>
          </a:p>
          <a:p>
            <a:pPr lvl="1"/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5540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26" y="252831"/>
            <a:ext cx="7944853" cy="677612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Црна Гора – Цетињска митрополија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93" y="1122948"/>
            <a:ext cx="10760244" cy="2962499"/>
          </a:xfrm>
        </p:spPr>
        <p:txBody>
          <a:bodyPr>
            <a:normAutofit/>
          </a:bodyPr>
          <a:lstStyle/>
          <a:p>
            <a:r>
              <a:rPr lang="sr-Cyrl-RS" dirty="0" smtClean="0"/>
              <a:t>Цетињска митрополија у саставу Пећке патријаршије</a:t>
            </a:r>
          </a:p>
          <a:p>
            <a:r>
              <a:rPr lang="sr-Cyrl-RS" dirty="0" smtClean="0"/>
              <a:t>Од укидања ПП у </a:t>
            </a:r>
            <a:r>
              <a:rPr lang="sr-Latn-RS" dirty="0" smtClean="0"/>
              <a:t>XIII </a:t>
            </a:r>
            <a:r>
              <a:rPr lang="sr-Cyrl-RS" dirty="0" smtClean="0"/>
              <a:t>веку под  заштитом Московске патријаршије</a:t>
            </a:r>
          </a:p>
          <a:p>
            <a:r>
              <a:rPr lang="sr-Cyrl-RS" dirty="0" smtClean="0"/>
              <a:t>Племена окупљена око Цетињског манастира</a:t>
            </a:r>
          </a:p>
          <a:p>
            <a:r>
              <a:rPr lang="sr-Cyrl-RS" dirty="0" smtClean="0"/>
              <a:t>Митрополити или владике</a:t>
            </a:r>
          </a:p>
          <a:p>
            <a:pPr lvl="1"/>
            <a:r>
              <a:rPr lang="sr-Cyrl-RS" dirty="0" smtClean="0"/>
              <a:t>Имали су духовну и световну власт над народом</a:t>
            </a:r>
          </a:p>
          <a:p>
            <a:pPr lvl="1"/>
            <a:r>
              <a:rPr lang="sr-Cyrl-RS" dirty="0" smtClean="0"/>
              <a:t>Доба владавине владика – Владичанство</a:t>
            </a:r>
          </a:p>
          <a:p>
            <a:pPr lvl="1"/>
            <a:endParaRPr lang="sr-Cyrl-RS" dirty="0"/>
          </a:p>
          <a:p>
            <a:pPr lvl="1"/>
            <a:endParaRPr lang="sr-Cyrl-R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9"/>
          <a:stretch/>
        </p:blipFill>
        <p:spPr>
          <a:xfrm>
            <a:off x="4403558" y="3933358"/>
            <a:ext cx="7636042" cy="27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5" y="373146"/>
            <a:ext cx="5911516" cy="1134811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Данило Петровић Његош</a:t>
            </a:r>
            <a:br>
              <a:rPr lang="sr-Cyrl-RS" b="1" dirty="0" smtClean="0"/>
            </a:br>
            <a:r>
              <a:rPr lang="sr-Cyrl-RS" dirty="0" smtClean="0"/>
              <a:t>(1697 – 1735)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5" y="1825625"/>
            <a:ext cx="5983705" cy="4789072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Изабран за митрополита</a:t>
            </a:r>
          </a:p>
          <a:p>
            <a:r>
              <a:rPr lang="sr-Cyrl-RS" dirty="0" smtClean="0"/>
              <a:t>Почетак успона Црне Горе стварањем централне државне власти</a:t>
            </a:r>
          </a:p>
          <a:p>
            <a:r>
              <a:rPr lang="sr-Cyrl-RS" dirty="0" smtClean="0"/>
              <a:t>Успоставио везе са Русијом (Петар Велики)</a:t>
            </a:r>
          </a:p>
          <a:p>
            <a:r>
              <a:rPr lang="sr-Cyrl-RS" dirty="0" smtClean="0"/>
              <a:t>Наследство ишло посредно, са стричева на синовце</a:t>
            </a:r>
          </a:p>
          <a:p>
            <a:endParaRPr lang="sr-Cyrl-RS" dirty="0" smtClean="0"/>
          </a:p>
          <a:p>
            <a:r>
              <a:rPr lang="sr-Cyrl-RS" dirty="0" smtClean="0"/>
              <a:t>Сукоби са Млетачком републиком око световне власти – гувернадура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78" y="373147"/>
            <a:ext cx="5407954" cy="62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537" y="123053"/>
            <a:ext cx="6873632" cy="1268085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Петар </a:t>
            </a:r>
            <a:r>
              <a:rPr lang="sr-Latn-RS" b="1" dirty="0" smtClean="0"/>
              <a:t>I </a:t>
            </a:r>
            <a:r>
              <a:rPr lang="sr-Cyrl-RS" b="1" dirty="0" smtClean="0"/>
              <a:t>Петровић Његош</a:t>
            </a:r>
            <a:br>
              <a:rPr lang="sr-Cyrl-RS" b="1" dirty="0" smtClean="0"/>
            </a:br>
            <a:r>
              <a:rPr lang="sr-Cyrl-RS" dirty="0" smtClean="0"/>
              <a:t>(1784 – 1830)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3002" y="1473932"/>
            <a:ext cx="7198998" cy="5384068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Почетак стварања државе</a:t>
            </a:r>
          </a:p>
          <a:p>
            <a:r>
              <a:rPr lang="sr-Cyrl-RS" dirty="0" smtClean="0"/>
              <a:t>Изразите војне способности</a:t>
            </a:r>
          </a:p>
          <a:p>
            <a:pPr lvl="1"/>
            <a:r>
              <a:rPr lang="sr-Cyrl-RS" dirty="0" smtClean="0"/>
              <a:t>Победа над Крусима и Мартинићима</a:t>
            </a:r>
          </a:p>
          <a:p>
            <a:r>
              <a:rPr lang="sr-Cyrl-RS" dirty="0" smtClean="0"/>
              <a:t>Био у вези са Карађорђем</a:t>
            </a:r>
          </a:p>
          <a:p>
            <a:r>
              <a:rPr lang="sr-Cyrl-RS" dirty="0" smtClean="0"/>
              <a:t>Имао велики подстицај Русије да ратује против Француза око Дубровника</a:t>
            </a:r>
          </a:p>
          <a:p>
            <a:r>
              <a:rPr lang="sr-Cyrl-RS" dirty="0" smtClean="0"/>
              <a:t>Присјединио Боку и ако је није освојио</a:t>
            </a:r>
          </a:p>
          <a:p>
            <a:r>
              <a:rPr lang="sr-Cyrl-RS" dirty="0" smtClean="0"/>
              <a:t>1978. донео </a:t>
            </a:r>
            <a:r>
              <a:rPr lang="sr-Cyrl-RS" b="1" dirty="0" smtClean="0"/>
              <a:t>Законик општег црногорског и брдског</a:t>
            </a:r>
          </a:p>
          <a:p>
            <a:pPr lvl="1"/>
            <a:r>
              <a:rPr lang="sr-Cyrl-RS" b="1" dirty="0" smtClean="0"/>
              <a:t>Основао суд (Правитељство суда црногорског и брдског)</a:t>
            </a:r>
          </a:p>
          <a:p>
            <a:r>
              <a:rPr lang="sr-Cyrl-RS" dirty="0" smtClean="0"/>
              <a:t>Направио план стварање </a:t>
            </a:r>
            <a:r>
              <a:rPr lang="sr-Cyrl-RS" b="1" dirty="0" smtClean="0"/>
              <a:t>Славеносрпског царства – </a:t>
            </a:r>
            <a:r>
              <a:rPr lang="sr-Cyrl-RS" sz="1900" b="1" dirty="0" smtClean="0"/>
              <a:t>Црна Гора, Херцеговина, Бока Которска и Далмација</a:t>
            </a:r>
            <a:endParaRPr lang="sr-Cyrl-RS" b="1" dirty="0" smtClean="0"/>
          </a:p>
          <a:p>
            <a:r>
              <a:rPr lang="sr-Cyrl-RS" dirty="0" smtClean="0"/>
              <a:t>Проглашен за свеца – Свети Петар Цетињски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3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633" y="60530"/>
            <a:ext cx="5534320" cy="1134811"/>
          </a:xfrm>
        </p:spPr>
        <p:txBody>
          <a:bodyPr>
            <a:normAutofit fontScale="90000"/>
          </a:bodyPr>
          <a:lstStyle/>
          <a:p>
            <a:pPr algn="r"/>
            <a:r>
              <a:rPr lang="sr-Cyrl-RS" b="1" dirty="0" smtClean="0"/>
              <a:t>Петар </a:t>
            </a:r>
            <a:r>
              <a:rPr lang="en-US" b="1" dirty="0" smtClean="0"/>
              <a:t>II</a:t>
            </a:r>
            <a:r>
              <a:rPr lang="sr-Cyrl-RS" b="1" dirty="0" smtClean="0"/>
              <a:t> Петровић Његош</a:t>
            </a:r>
            <a:br>
              <a:rPr lang="sr-Cyrl-RS" b="1" dirty="0" smtClean="0"/>
            </a:br>
            <a:r>
              <a:rPr lang="sr-Cyrl-RS" dirty="0" smtClean="0"/>
              <a:t>(1</a:t>
            </a:r>
            <a:r>
              <a:rPr lang="sr-Latn-RS" dirty="0" smtClean="0"/>
              <a:t>830</a:t>
            </a:r>
            <a:r>
              <a:rPr lang="sr-Cyrl-RS" dirty="0" smtClean="0"/>
              <a:t> – 1</a:t>
            </a:r>
            <a:r>
              <a:rPr lang="sr-Latn-RS" dirty="0" smtClean="0"/>
              <a:t>851</a:t>
            </a:r>
            <a:r>
              <a:rPr lang="sr-Cyrl-R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46" y="265723"/>
            <a:ext cx="7385539" cy="6348974"/>
          </a:xfrm>
        </p:spPr>
        <p:txBody>
          <a:bodyPr>
            <a:normAutofit fontScale="92500"/>
          </a:bodyPr>
          <a:lstStyle/>
          <a:p>
            <a:r>
              <a:rPr lang="sr-Cyrl-RS" dirty="0" smtClean="0"/>
              <a:t>Познат као </a:t>
            </a:r>
            <a:r>
              <a:rPr lang="sr-Cyrl-RS" b="1" dirty="0" smtClean="0"/>
              <a:t>владика Раде</a:t>
            </a:r>
            <a:r>
              <a:rPr lang="sr-Cyrl-RS" dirty="0" smtClean="0"/>
              <a:t> или </a:t>
            </a:r>
            <a:r>
              <a:rPr lang="sr-Cyrl-RS" b="1" dirty="0" smtClean="0"/>
              <a:t>Његош</a:t>
            </a:r>
          </a:p>
          <a:p>
            <a:r>
              <a:rPr lang="sr-Cyrl-RS" dirty="0" smtClean="0"/>
              <a:t>Укинуо </a:t>
            </a:r>
            <a:r>
              <a:rPr lang="sr-Cyrl-RS" b="1" dirty="0" smtClean="0"/>
              <a:t>Гувернадуру</a:t>
            </a:r>
          </a:p>
          <a:p>
            <a:r>
              <a:rPr lang="sr-Cyrl-RS" dirty="0" smtClean="0"/>
              <a:t>Увео теократију (влада духовно и световно)</a:t>
            </a:r>
          </a:p>
          <a:p>
            <a:r>
              <a:rPr lang="sr-Cyrl-RS" dirty="0" smtClean="0"/>
              <a:t>Организовао је Правитељствујушчи сенат црногорски и брдски, Гвардију и Перјанике</a:t>
            </a:r>
          </a:p>
          <a:p>
            <a:pPr lvl="1"/>
            <a:r>
              <a:rPr lang="sr-Cyrl-RS" dirty="0" smtClean="0"/>
              <a:t>Сенат је чинило 16  старешина</a:t>
            </a:r>
            <a:r>
              <a:rPr lang="sr-Latn-RS" dirty="0" smtClean="0"/>
              <a:t>,</a:t>
            </a:r>
            <a:r>
              <a:rPr lang="sr-Cyrl-RS" dirty="0" smtClean="0"/>
              <a:t> највиши орган власти</a:t>
            </a:r>
          </a:p>
          <a:p>
            <a:pPr lvl="1"/>
            <a:r>
              <a:rPr lang="sr-Cyrl-RS" dirty="0" smtClean="0"/>
              <a:t>Гвардија је била полиција</a:t>
            </a:r>
          </a:p>
          <a:p>
            <a:pPr lvl="1"/>
            <a:r>
              <a:rPr lang="sr-Cyrl-RS" dirty="0" smtClean="0"/>
              <a:t>Перјаници су били чувари владике</a:t>
            </a:r>
          </a:p>
          <a:p>
            <a:r>
              <a:rPr lang="sr-Cyrl-RS" dirty="0" smtClean="0"/>
              <a:t>Ујединио Црну гору са Брдима (Зета, Острог)</a:t>
            </a:r>
          </a:p>
          <a:p>
            <a:r>
              <a:rPr lang="sr-Cyrl-RS" dirty="0" smtClean="0"/>
              <a:t>Блиске везе са Србијом, желео присједињење</a:t>
            </a:r>
            <a:endParaRPr lang="sr-Latn-RS" dirty="0" smtClean="0"/>
          </a:p>
          <a:p>
            <a:r>
              <a:rPr lang="sr-Cyrl-RS" dirty="0" smtClean="0"/>
              <a:t>Дела:  </a:t>
            </a:r>
          </a:p>
          <a:p>
            <a:pPr lvl="2"/>
            <a:r>
              <a:rPr lang="sr-Cyrl-RS" sz="2200" dirty="0" smtClean="0"/>
              <a:t>Луча </a:t>
            </a:r>
            <a:r>
              <a:rPr lang="sr-Cyrl-RS" sz="2200" dirty="0"/>
              <a:t>Микрокозма – 1845.</a:t>
            </a:r>
          </a:p>
          <a:p>
            <a:pPr lvl="2"/>
            <a:r>
              <a:rPr lang="sr-Cyrl-RS" sz="2200" dirty="0" smtClean="0"/>
              <a:t>Горски вијенац – 1847.</a:t>
            </a:r>
          </a:p>
          <a:p>
            <a:r>
              <a:rPr lang="sr-Cyrl-RS" dirty="0" smtClean="0"/>
              <a:t>Отворио прву штампарију на Цетињу 1834.</a:t>
            </a:r>
          </a:p>
          <a:p>
            <a:endParaRPr lang="sr-Cyrl-RS" dirty="0" smtClean="0"/>
          </a:p>
          <a:p>
            <a:pPr lvl="1"/>
            <a:endParaRPr lang="sr-Cyrl-R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56" y="1195341"/>
            <a:ext cx="4559543" cy="56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723" y="123053"/>
            <a:ext cx="4595446" cy="1268085"/>
          </a:xfrm>
        </p:spPr>
        <p:txBody>
          <a:bodyPr>
            <a:normAutofit fontScale="90000"/>
          </a:bodyPr>
          <a:lstStyle/>
          <a:p>
            <a:pPr algn="r"/>
            <a:r>
              <a:rPr lang="sr-Cyrl-RS" b="1" dirty="0" smtClean="0"/>
              <a:t>Данило  Петровић</a:t>
            </a:r>
            <a:br>
              <a:rPr lang="sr-Cyrl-RS" b="1" dirty="0" smtClean="0"/>
            </a:br>
            <a:r>
              <a:rPr lang="sr-Cyrl-RS" dirty="0" smtClean="0"/>
              <a:t>(1851 – 1860)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138" y="1922584"/>
            <a:ext cx="6736862" cy="4935415"/>
          </a:xfrm>
        </p:spPr>
        <p:txBody>
          <a:bodyPr>
            <a:normAutofit/>
          </a:bodyPr>
          <a:lstStyle/>
          <a:p>
            <a:r>
              <a:rPr lang="sr-Cyrl-RS" dirty="0" smtClean="0"/>
              <a:t>Уз помоћ Русије прогласио се за Кнеза</a:t>
            </a:r>
          </a:p>
          <a:p>
            <a:r>
              <a:rPr lang="sr-Cyrl-RS" dirty="0" smtClean="0"/>
              <a:t>Помагао је устанике у Херцеговини</a:t>
            </a:r>
          </a:p>
          <a:p>
            <a:r>
              <a:rPr lang="sr-Cyrl-RS" dirty="0" smtClean="0"/>
              <a:t>1852. улази у рат са Османским царством</a:t>
            </a:r>
          </a:p>
          <a:p>
            <a:r>
              <a:rPr lang="sr-Cyrl-RS" dirty="0" smtClean="0"/>
              <a:t>1858. код Грахова односи победу</a:t>
            </a:r>
          </a:p>
          <a:p>
            <a:r>
              <a:rPr lang="sr-Cyrl-RS" dirty="0" smtClean="0"/>
              <a:t>Долази до разграничења Црне Горе и Османског царства (Велике силе)</a:t>
            </a:r>
          </a:p>
          <a:p>
            <a:r>
              <a:rPr lang="sr-Cyrl-RS" dirty="0" smtClean="0"/>
              <a:t>1855. доноси Данилов законик </a:t>
            </a:r>
            <a:r>
              <a:rPr lang="sr-Latn-RS" dirty="0" smtClean="0"/>
              <a:t>I</a:t>
            </a:r>
            <a:endParaRPr lang="sr-Cyrl-RS" dirty="0" smtClean="0"/>
          </a:p>
          <a:p>
            <a:r>
              <a:rPr lang="sr-Cyrl-RS" dirty="0" smtClean="0"/>
              <a:t>Спречавао осамостаљења племена</a:t>
            </a:r>
            <a:endParaRPr lang="sr-Latn-RS" dirty="0" smtClean="0"/>
          </a:p>
          <a:p>
            <a:r>
              <a:rPr lang="sr-Cyrl-RS" dirty="0" smtClean="0"/>
              <a:t>1860. убијен у аустријском Котору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2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46" y="60530"/>
            <a:ext cx="6838462" cy="1134811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Кнез Никола </a:t>
            </a:r>
            <a:r>
              <a:rPr lang="en-US" b="1" dirty="0" smtClean="0"/>
              <a:t>I</a:t>
            </a:r>
            <a:r>
              <a:rPr lang="sr-Cyrl-RS" b="1" dirty="0" smtClean="0"/>
              <a:t> Петровић Његош</a:t>
            </a:r>
            <a:br>
              <a:rPr lang="sr-Cyrl-RS" b="1" dirty="0" smtClean="0"/>
            </a:br>
            <a:r>
              <a:rPr lang="sr-Cyrl-RS" dirty="0" smtClean="0"/>
              <a:t>(1</a:t>
            </a:r>
            <a:r>
              <a:rPr lang="sr-Latn-RS" dirty="0" smtClean="0"/>
              <a:t>8</a:t>
            </a:r>
            <a:r>
              <a:rPr lang="sr-Cyrl-RS" dirty="0" smtClean="0"/>
              <a:t>60 – 1918)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46" y="1414585"/>
            <a:ext cx="7385539" cy="5200112"/>
          </a:xfrm>
        </p:spPr>
        <p:txBody>
          <a:bodyPr>
            <a:normAutofit/>
          </a:bodyPr>
          <a:lstStyle/>
          <a:p>
            <a:r>
              <a:rPr lang="sr-Cyrl-RS" dirty="0" smtClean="0"/>
              <a:t>1910. се проглашава за краља</a:t>
            </a:r>
            <a:endParaRPr lang="sr-Cyrl-RS" b="1" dirty="0" smtClean="0"/>
          </a:p>
          <a:p>
            <a:r>
              <a:rPr lang="sr-Cyrl-RS" dirty="0" smtClean="0"/>
              <a:t>1862. улази у рат са Турцима и бива поражен</a:t>
            </a:r>
          </a:p>
          <a:p>
            <a:r>
              <a:rPr lang="sr-Cyrl-RS" dirty="0" smtClean="0"/>
              <a:t>Окумио се са српским кнезом Михаилом</a:t>
            </a:r>
          </a:p>
          <a:p>
            <a:r>
              <a:rPr lang="sr-Cyrl-RS" dirty="0" smtClean="0"/>
              <a:t>Црна Гора ступа у Први балкански савез</a:t>
            </a:r>
          </a:p>
          <a:p>
            <a:r>
              <a:rPr lang="sr-Cyrl-RS" dirty="0" smtClean="0"/>
              <a:t>Уз руску помоћ жели на престо Србије уместо кнеза Михаила</a:t>
            </a:r>
          </a:p>
          <a:p>
            <a:r>
              <a:rPr lang="sr-Cyrl-RS" dirty="0" smtClean="0"/>
              <a:t>У сукобу са српским кнезом Миланом</a:t>
            </a:r>
          </a:p>
          <a:p>
            <a:r>
              <a:rPr lang="sr-Cyrl-RS" dirty="0" smtClean="0"/>
              <a:t>1876. склапа савез са Србијом и успева да победи Турке у биткама на Вучјем долу и Фундини.</a:t>
            </a:r>
          </a:p>
          <a:p>
            <a:endParaRPr lang="sr-Cyrl-RS" dirty="0" smtClean="0"/>
          </a:p>
          <a:p>
            <a:pPr lvl="1"/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668" y="0"/>
            <a:ext cx="478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581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Црна Гора до Берлинског конгреса 1878. године</vt:lpstr>
      <vt:lpstr>Лента времена</vt:lpstr>
      <vt:lpstr>Катунска нахија – Црна Гора</vt:lpstr>
      <vt:lpstr>Црна Гора – Цетињска митрополија</vt:lpstr>
      <vt:lpstr>Данило Петровић Његош (1697 – 1735)</vt:lpstr>
      <vt:lpstr>Петар I Петровић Његош (1784 – 1830)</vt:lpstr>
      <vt:lpstr>Петар II Петровић Његош (1830 – 1851)</vt:lpstr>
      <vt:lpstr>Данило  Петровић (1851 – 1860)</vt:lpstr>
      <vt:lpstr>Кнез Никола I Петровић Његош (1860 – 1918)</vt:lpstr>
      <vt:lpstr>Берлински конгрес (13.06 – 13.07.1878)</vt:lpstr>
      <vt:lpstr>Извори: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Црна Гора до Берлинског конгреса 1878. године</dc:title>
  <dc:creator>dejan djordjevic</dc:creator>
  <cp:lastModifiedBy>dejan djordjevic</cp:lastModifiedBy>
  <cp:revision>38</cp:revision>
  <dcterms:created xsi:type="dcterms:W3CDTF">2018-05-06T09:36:09Z</dcterms:created>
  <dcterms:modified xsi:type="dcterms:W3CDTF">2018-05-08T14:47:33Z</dcterms:modified>
</cp:coreProperties>
</file>